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6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7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57" r:id="rId4"/>
    <p:sldMasterId id="2147483774" r:id="rId5"/>
    <p:sldMasterId id="2147483789" r:id="rId6"/>
    <p:sldMasterId id="2147483816" r:id="rId7"/>
    <p:sldMasterId id="2147483829" r:id="rId8"/>
    <p:sldMasterId id="2147483847" r:id="rId9"/>
  </p:sldMasterIdLst>
  <p:notesMasterIdLst>
    <p:notesMasterId r:id="rId22"/>
  </p:notesMasterIdLst>
  <p:sldIdLst>
    <p:sldId id="341" r:id="rId10"/>
    <p:sldId id="338" r:id="rId11"/>
    <p:sldId id="339" r:id="rId12"/>
    <p:sldId id="272" r:id="rId13"/>
    <p:sldId id="312" r:id="rId14"/>
    <p:sldId id="346" r:id="rId15"/>
    <p:sldId id="314" r:id="rId16"/>
    <p:sldId id="348" r:id="rId17"/>
    <p:sldId id="350" r:id="rId18"/>
    <p:sldId id="351" r:id="rId19"/>
    <p:sldId id="343" r:id="rId20"/>
    <p:sldId id="340" r:id="rId21"/>
  </p:sldIdLst>
  <p:sldSz cx="9144000" cy="6858000" type="screen4x3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76622" autoAdjust="0"/>
  </p:normalViewPr>
  <p:slideViewPr>
    <p:cSldViewPr snapToGrid="0">
      <p:cViewPr varScale="1">
        <p:scale>
          <a:sx n="92" d="100"/>
          <a:sy n="92" d="100"/>
        </p:scale>
        <p:origin x="2226" y="78"/>
      </p:cViewPr>
      <p:guideLst>
        <p:guide orient="horz" pos="237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F75227-79F4-48F3-A0E7-705772291A10}" type="doc">
      <dgm:prSet loTypeId="urn:microsoft.com/office/officeart/2011/layout/HexagonRadial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370B7B-AE1C-4BF7-AC4C-540B43E3F2CC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EB2C2F-9382-45EE-B8B3-D4B0283D585E}" type="parTrans" cxnId="{D0A318FC-8BBE-47A1-860D-687A26FD2A08}">
      <dgm:prSet/>
      <dgm:spPr/>
      <dgm:t>
        <a:bodyPr/>
        <a:lstStyle/>
        <a:p>
          <a:endParaRPr lang="en-US"/>
        </a:p>
      </dgm:t>
    </dgm:pt>
    <dgm:pt modelId="{505FEA56-B581-4532-91CB-5721403AE89B}" type="sibTrans" cxnId="{D0A318FC-8BBE-47A1-860D-687A26FD2A08}">
      <dgm:prSet/>
      <dgm:spPr/>
      <dgm:t>
        <a:bodyPr/>
        <a:lstStyle/>
        <a:p>
          <a:endParaRPr lang="en-US"/>
        </a:p>
      </dgm:t>
    </dgm:pt>
    <dgm:pt modelId="{BCB04760-EEE0-4A67-AAA8-8C06F3526F4D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Phê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duyệt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đăng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ký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2C0690-4570-44F2-BADD-623DAB9DA3E2}" type="parTrans" cxnId="{24A4CAF4-E97E-4F91-9118-217CC75B050F}">
      <dgm:prSet/>
      <dgm:spPr/>
      <dgm:t>
        <a:bodyPr/>
        <a:lstStyle/>
        <a:p>
          <a:endParaRPr lang="en-US"/>
        </a:p>
      </dgm:t>
    </dgm:pt>
    <dgm:pt modelId="{B4BCE17E-1E92-4CAF-964B-F51B98F71CD1}" type="sibTrans" cxnId="{24A4CAF4-E97E-4F91-9118-217CC75B050F}">
      <dgm:prSet/>
      <dgm:spPr/>
      <dgm:t>
        <a:bodyPr/>
        <a:lstStyle/>
        <a:p>
          <a:endParaRPr lang="en-US"/>
        </a:p>
      </dgm:t>
    </dgm:pt>
    <dgm:pt modelId="{47CA892B-2272-4C0C-B203-72E61905CE15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7A5A12-0FDB-4A4D-BACF-ECC5E76A2B7D}" type="parTrans" cxnId="{6B0030E7-4591-49E1-B428-4486A7582CDF}">
      <dgm:prSet/>
      <dgm:spPr/>
      <dgm:t>
        <a:bodyPr/>
        <a:lstStyle/>
        <a:p>
          <a:endParaRPr lang="en-US"/>
        </a:p>
      </dgm:t>
    </dgm:pt>
    <dgm:pt modelId="{335909D4-2E42-4CD8-8BF5-3AE89A07A07F}" type="sibTrans" cxnId="{6B0030E7-4591-49E1-B428-4486A7582CDF}">
      <dgm:prSet/>
      <dgm:spPr/>
      <dgm:t>
        <a:bodyPr/>
        <a:lstStyle/>
        <a:p>
          <a:endParaRPr lang="en-US"/>
        </a:p>
      </dgm:t>
    </dgm:pt>
    <dgm:pt modelId="{2AC2DE46-5C6F-49AE-A059-4DF4E9B102F8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khoản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023E0F-0F1E-47CE-A96B-CFC258DBAA7F}" type="parTrans" cxnId="{83F68FD5-5691-472C-A708-CDB5385ACB6A}">
      <dgm:prSet/>
      <dgm:spPr/>
      <dgm:t>
        <a:bodyPr/>
        <a:lstStyle/>
        <a:p>
          <a:endParaRPr lang="en-US"/>
        </a:p>
      </dgm:t>
    </dgm:pt>
    <dgm:pt modelId="{936ED96A-C943-41D3-96B6-367B409B0FEC}" type="sibTrans" cxnId="{83F68FD5-5691-472C-A708-CDB5385ACB6A}">
      <dgm:prSet/>
      <dgm:spPr/>
      <dgm:t>
        <a:bodyPr/>
        <a:lstStyle/>
        <a:p>
          <a:endParaRPr lang="en-US"/>
        </a:p>
      </dgm:t>
    </dgm:pt>
    <dgm:pt modelId="{15932C5F-EF7E-4304-B3BF-C95C126BC856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F3BAEB-C728-444A-9A1F-324D90DE6CD1}" type="parTrans" cxnId="{82F1B762-FE0B-4CE8-85B1-B7CC027E6F00}">
      <dgm:prSet/>
      <dgm:spPr/>
      <dgm:t>
        <a:bodyPr/>
        <a:lstStyle/>
        <a:p>
          <a:endParaRPr lang="en-US"/>
        </a:p>
      </dgm:t>
    </dgm:pt>
    <dgm:pt modelId="{CCBB0827-4F87-4EF4-8FDE-8E178D478EE4}" type="sibTrans" cxnId="{82F1B762-FE0B-4CE8-85B1-B7CC027E6F00}">
      <dgm:prSet/>
      <dgm:spPr/>
      <dgm:t>
        <a:bodyPr/>
        <a:lstStyle/>
        <a:p>
          <a:endParaRPr lang="en-US"/>
        </a:p>
      </dgm:t>
    </dgm:pt>
    <dgm:pt modelId="{C019C4A5-A2F9-4948-BDF8-BFCC76383196}">
      <dgm:prSet phldrT="[Text]" custT="1"/>
      <dgm:spPr/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2EA59C-D622-4B61-AAFB-4878580FADD9}" type="parTrans" cxnId="{837AB778-67D4-458B-A4DF-4C3CE3531815}">
      <dgm:prSet/>
      <dgm:spPr/>
      <dgm:t>
        <a:bodyPr/>
        <a:lstStyle/>
        <a:p>
          <a:endParaRPr lang="en-US"/>
        </a:p>
      </dgm:t>
    </dgm:pt>
    <dgm:pt modelId="{1DA1D4F9-C606-492C-A1FF-5D5576768AB1}" type="sibTrans" cxnId="{837AB778-67D4-458B-A4DF-4C3CE3531815}">
      <dgm:prSet/>
      <dgm:spPr/>
      <dgm:t>
        <a:bodyPr/>
        <a:lstStyle/>
        <a:p>
          <a:endParaRPr lang="en-US"/>
        </a:p>
      </dgm:t>
    </dgm:pt>
    <dgm:pt modelId="{4FBBBFE3-D664-45C0-94B7-910DEF7A8070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Chat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trao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7D57B6-75C6-473D-A381-FF6F271D2CEE}" type="parTrans" cxnId="{58BE523A-E5A2-4CD4-864F-50D3E672052F}">
      <dgm:prSet/>
      <dgm:spPr/>
      <dgm:t>
        <a:bodyPr/>
        <a:lstStyle/>
        <a:p>
          <a:endParaRPr lang="en-US"/>
        </a:p>
      </dgm:t>
    </dgm:pt>
    <dgm:pt modelId="{58D921CB-6091-4ABB-8CD1-D774A7C7F39E}" type="sibTrans" cxnId="{58BE523A-E5A2-4CD4-864F-50D3E672052F}">
      <dgm:prSet/>
      <dgm:spPr/>
      <dgm:t>
        <a:bodyPr/>
        <a:lstStyle/>
        <a:p>
          <a:endParaRPr lang="en-US"/>
        </a:p>
      </dgm:t>
    </dgm:pt>
    <dgm:pt modelId="{3A474CCE-C944-4872-B929-B14538C74789}" type="pres">
      <dgm:prSet presAssocID="{2AF75227-79F4-48F3-A0E7-705772291A1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1FDBA170-1F88-4512-9A58-D2A26D0306B8}" type="pres">
      <dgm:prSet presAssocID="{5F370B7B-AE1C-4BF7-AC4C-540B43E3F2CC}" presName="Parent" presStyleLbl="node0" presStyleIdx="0" presStyleCnt="1">
        <dgm:presLayoutVars>
          <dgm:chMax val="6"/>
          <dgm:chPref val="6"/>
        </dgm:presLayoutVars>
      </dgm:prSet>
      <dgm:spPr/>
    </dgm:pt>
    <dgm:pt modelId="{0DD3F19F-65AD-4F5F-BC67-EA3C65ADDA5C}" type="pres">
      <dgm:prSet presAssocID="{BCB04760-EEE0-4A67-AAA8-8C06F3526F4D}" presName="Accent1" presStyleCnt="0"/>
      <dgm:spPr/>
    </dgm:pt>
    <dgm:pt modelId="{F8E5200D-44E8-42DE-8576-0BA01EC992EB}" type="pres">
      <dgm:prSet presAssocID="{BCB04760-EEE0-4A67-AAA8-8C06F3526F4D}" presName="Accent" presStyleLbl="bgShp" presStyleIdx="0" presStyleCnt="6"/>
      <dgm:spPr/>
    </dgm:pt>
    <dgm:pt modelId="{F2C02B56-07C3-479C-8B13-431B8E283A0D}" type="pres">
      <dgm:prSet presAssocID="{BCB04760-EEE0-4A67-AAA8-8C06F3526F4D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6B516EE-7CDF-4F0A-8BD8-8DF58822D887}" type="pres">
      <dgm:prSet presAssocID="{47CA892B-2272-4C0C-B203-72E61905CE15}" presName="Accent2" presStyleCnt="0"/>
      <dgm:spPr/>
    </dgm:pt>
    <dgm:pt modelId="{D1869F0C-1DC6-4108-A04C-FA2C904CB294}" type="pres">
      <dgm:prSet presAssocID="{47CA892B-2272-4C0C-B203-72E61905CE15}" presName="Accent" presStyleLbl="bgShp" presStyleIdx="1" presStyleCnt="6"/>
      <dgm:spPr/>
    </dgm:pt>
    <dgm:pt modelId="{DE5A7651-71D2-44BA-8C58-ADAD8FBEDD47}" type="pres">
      <dgm:prSet presAssocID="{47CA892B-2272-4C0C-B203-72E61905CE15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CBDF7A6-D74B-4D05-B4CA-704A3362DC2D}" type="pres">
      <dgm:prSet presAssocID="{2AC2DE46-5C6F-49AE-A059-4DF4E9B102F8}" presName="Accent3" presStyleCnt="0"/>
      <dgm:spPr/>
    </dgm:pt>
    <dgm:pt modelId="{A64F9003-5E5F-43C4-B405-7FC46FA9A0F4}" type="pres">
      <dgm:prSet presAssocID="{2AC2DE46-5C6F-49AE-A059-4DF4E9B102F8}" presName="Accent" presStyleLbl="bgShp" presStyleIdx="2" presStyleCnt="6"/>
      <dgm:spPr/>
    </dgm:pt>
    <dgm:pt modelId="{38EAAA57-7742-4BEE-8EC9-C512226B8F39}" type="pres">
      <dgm:prSet presAssocID="{2AC2DE46-5C6F-49AE-A059-4DF4E9B102F8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7266CF9D-6F35-49C2-8647-F7F3874D0EE3}" type="pres">
      <dgm:prSet presAssocID="{15932C5F-EF7E-4304-B3BF-C95C126BC856}" presName="Accent4" presStyleCnt="0"/>
      <dgm:spPr/>
    </dgm:pt>
    <dgm:pt modelId="{AECBE0D7-3FA3-4458-8E84-94A17AB82792}" type="pres">
      <dgm:prSet presAssocID="{15932C5F-EF7E-4304-B3BF-C95C126BC856}" presName="Accent" presStyleLbl="bgShp" presStyleIdx="3" presStyleCnt="6"/>
      <dgm:spPr/>
    </dgm:pt>
    <dgm:pt modelId="{9327DA25-8B9C-46FC-8310-65FDEB06B0C6}" type="pres">
      <dgm:prSet presAssocID="{15932C5F-EF7E-4304-B3BF-C95C126BC856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02C4A6E-6F6C-4D0C-B71F-07DD6B3451C4}" type="pres">
      <dgm:prSet presAssocID="{C019C4A5-A2F9-4948-BDF8-BFCC76383196}" presName="Accent5" presStyleCnt="0"/>
      <dgm:spPr/>
    </dgm:pt>
    <dgm:pt modelId="{C914F0B0-7ECA-4340-B546-AC1D21B7F343}" type="pres">
      <dgm:prSet presAssocID="{C019C4A5-A2F9-4948-BDF8-BFCC76383196}" presName="Accent" presStyleLbl="bgShp" presStyleIdx="4" presStyleCnt="6"/>
      <dgm:spPr/>
    </dgm:pt>
    <dgm:pt modelId="{3D2CD1ED-9837-48E7-B354-AC6EB0BB39B9}" type="pres">
      <dgm:prSet presAssocID="{C019C4A5-A2F9-4948-BDF8-BFCC76383196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59640FD-8AB5-41BA-A13A-FC7F820E85F3}" type="pres">
      <dgm:prSet presAssocID="{4FBBBFE3-D664-45C0-94B7-910DEF7A8070}" presName="Accent6" presStyleCnt="0"/>
      <dgm:spPr/>
    </dgm:pt>
    <dgm:pt modelId="{430BA262-FE76-4D25-A04E-818DC16AA126}" type="pres">
      <dgm:prSet presAssocID="{4FBBBFE3-D664-45C0-94B7-910DEF7A8070}" presName="Accent" presStyleLbl="bgShp" presStyleIdx="5" presStyleCnt="6"/>
      <dgm:spPr/>
    </dgm:pt>
    <dgm:pt modelId="{0062495F-284B-4524-8168-87F8B853CD5E}" type="pres">
      <dgm:prSet presAssocID="{4FBBBFE3-D664-45C0-94B7-910DEF7A8070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7EC1722-E538-4B70-BB36-64BDB919541A}" type="presOf" srcId="{2AC2DE46-5C6F-49AE-A059-4DF4E9B102F8}" destId="{38EAAA57-7742-4BEE-8EC9-C512226B8F39}" srcOrd="0" destOrd="0" presId="urn:microsoft.com/office/officeart/2011/layout/HexagonRadial"/>
    <dgm:cxn modelId="{457B1B22-DCC3-444F-8B8D-0EB3F4F6BDC5}" type="presOf" srcId="{2AF75227-79F4-48F3-A0E7-705772291A10}" destId="{3A474CCE-C944-4872-B929-B14538C74789}" srcOrd="0" destOrd="0" presId="urn:microsoft.com/office/officeart/2011/layout/HexagonRadial"/>
    <dgm:cxn modelId="{193B132A-CC9B-4A81-A958-ACCCCAA32F84}" type="presOf" srcId="{BCB04760-EEE0-4A67-AAA8-8C06F3526F4D}" destId="{F2C02B56-07C3-479C-8B13-431B8E283A0D}" srcOrd="0" destOrd="0" presId="urn:microsoft.com/office/officeart/2011/layout/HexagonRadial"/>
    <dgm:cxn modelId="{58BE523A-E5A2-4CD4-864F-50D3E672052F}" srcId="{5F370B7B-AE1C-4BF7-AC4C-540B43E3F2CC}" destId="{4FBBBFE3-D664-45C0-94B7-910DEF7A8070}" srcOrd="5" destOrd="0" parTransId="{787D57B6-75C6-473D-A381-FF6F271D2CEE}" sibTransId="{58D921CB-6091-4ABB-8CD1-D774A7C7F39E}"/>
    <dgm:cxn modelId="{82F1B762-FE0B-4CE8-85B1-B7CC027E6F00}" srcId="{5F370B7B-AE1C-4BF7-AC4C-540B43E3F2CC}" destId="{15932C5F-EF7E-4304-B3BF-C95C126BC856}" srcOrd="3" destOrd="0" parTransId="{CFF3BAEB-C728-444A-9A1F-324D90DE6CD1}" sibTransId="{CCBB0827-4F87-4EF4-8FDE-8E178D478EE4}"/>
    <dgm:cxn modelId="{6032C874-E847-47E4-A8BB-2F8BEFDB8610}" type="presOf" srcId="{C019C4A5-A2F9-4948-BDF8-BFCC76383196}" destId="{3D2CD1ED-9837-48E7-B354-AC6EB0BB39B9}" srcOrd="0" destOrd="0" presId="urn:microsoft.com/office/officeart/2011/layout/HexagonRadial"/>
    <dgm:cxn modelId="{837AB778-67D4-458B-A4DF-4C3CE3531815}" srcId="{5F370B7B-AE1C-4BF7-AC4C-540B43E3F2CC}" destId="{C019C4A5-A2F9-4948-BDF8-BFCC76383196}" srcOrd="4" destOrd="0" parTransId="{422EA59C-D622-4B61-AAFB-4878580FADD9}" sibTransId="{1DA1D4F9-C606-492C-A1FF-5D5576768AB1}"/>
    <dgm:cxn modelId="{636C5E8B-C5C4-4FFC-A141-B87CB2EDBB18}" type="presOf" srcId="{47CA892B-2272-4C0C-B203-72E61905CE15}" destId="{DE5A7651-71D2-44BA-8C58-ADAD8FBEDD47}" srcOrd="0" destOrd="0" presId="urn:microsoft.com/office/officeart/2011/layout/HexagonRadial"/>
    <dgm:cxn modelId="{E966C2C6-1790-4917-92D3-36BD658C6C34}" type="presOf" srcId="{5F370B7B-AE1C-4BF7-AC4C-540B43E3F2CC}" destId="{1FDBA170-1F88-4512-9A58-D2A26D0306B8}" srcOrd="0" destOrd="0" presId="urn:microsoft.com/office/officeart/2011/layout/HexagonRadial"/>
    <dgm:cxn modelId="{2B462ECE-035E-4B8B-A91C-F23126494E12}" type="presOf" srcId="{15932C5F-EF7E-4304-B3BF-C95C126BC856}" destId="{9327DA25-8B9C-46FC-8310-65FDEB06B0C6}" srcOrd="0" destOrd="0" presId="urn:microsoft.com/office/officeart/2011/layout/HexagonRadial"/>
    <dgm:cxn modelId="{83F68FD5-5691-472C-A708-CDB5385ACB6A}" srcId="{5F370B7B-AE1C-4BF7-AC4C-540B43E3F2CC}" destId="{2AC2DE46-5C6F-49AE-A059-4DF4E9B102F8}" srcOrd="2" destOrd="0" parTransId="{B6023E0F-0F1E-47CE-A96B-CFC258DBAA7F}" sibTransId="{936ED96A-C943-41D3-96B6-367B409B0FEC}"/>
    <dgm:cxn modelId="{6B0030E7-4591-49E1-B428-4486A7582CDF}" srcId="{5F370B7B-AE1C-4BF7-AC4C-540B43E3F2CC}" destId="{47CA892B-2272-4C0C-B203-72E61905CE15}" srcOrd="1" destOrd="0" parTransId="{7D7A5A12-0FDB-4A4D-BACF-ECC5E76A2B7D}" sibTransId="{335909D4-2E42-4CD8-8BF5-3AE89A07A07F}"/>
    <dgm:cxn modelId="{24A4CAF4-E97E-4F91-9118-217CC75B050F}" srcId="{5F370B7B-AE1C-4BF7-AC4C-540B43E3F2CC}" destId="{BCB04760-EEE0-4A67-AAA8-8C06F3526F4D}" srcOrd="0" destOrd="0" parTransId="{1E2C0690-4570-44F2-BADD-623DAB9DA3E2}" sibTransId="{B4BCE17E-1E92-4CAF-964B-F51B98F71CD1}"/>
    <dgm:cxn modelId="{194902F8-EEB9-4AEF-B61E-2CA887717DFF}" type="presOf" srcId="{4FBBBFE3-D664-45C0-94B7-910DEF7A8070}" destId="{0062495F-284B-4524-8168-87F8B853CD5E}" srcOrd="0" destOrd="0" presId="urn:microsoft.com/office/officeart/2011/layout/HexagonRadial"/>
    <dgm:cxn modelId="{D0A318FC-8BBE-47A1-860D-687A26FD2A08}" srcId="{2AF75227-79F4-48F3-A0E7-705772291A10}" destId="{5F370B7B-AE1C-4BF7-AC4C-540B43E3F2CC}" srcOrd="0" destOrd="0" parTransId="{BDEB2C2F-9382-45EE-B8B3-D4B0283D585E}" sibTransId="{505FEA56-B581-4532-91CB-5721403AE89B}"/>
    <dgm:cxn modelId="{E17D9B16-CA69-42E2-A019-CB78E699A373}" type="presParOf" srcId="{3A474CCE-C944-4872-B929-B14538C74789}" destId="{1FDBA170-1F88-4512-9A58-D2A26D0306B8}" srcOrd="0" destOrd="0" presId="urn:microsoft.com/office/officeart/2011/layout/HexagonRadial"/>
    <dgm:cxn modelId="{D1DC6033-AB7E-4F04-8F71-C8BA2EC740AA}" type="presParOf" srcId="{3A474CCE-C944-4872-B929-B14538C74789}" destId="{0DD3F19F-65AD-4F5F-BC67-EA3C65ADDA5C}" srcOrd="1" destOrd="0" presId="urn:microsoft.com/office/officeart/2011/layout/HexagonRadial"/>
    <dgm:cxn modelId="{FAA617BF-2EF5-44D3-8F7B-2CF0AB6AFBC0}" type="presParOf" srcId="{0DD3F19F-65AD-4F5F-BC67-EA3C65ADDA5C}" destId="{F8E5200D-44E8-42DE-8576-0BA01EC992EB}" srcOrd="0" destOrd="0" presId="urn:microsoft.com/office/officeart/2011/layout/HexagonRadial"/>
    <dgm:cxn modelId="{733BCA50-A5E1-4ED0-A5FF-EE3EF7E31BFC}" type="presParOf" srcId="{3A474CCE-C944-4872-B929-B14538C74789}" destId="{F2C02B56-07C3-479C-8B13-431B8E283A0D}" srcOrd="2" destOrd="0" presId="urn:microsoft.com/office/officeart/2011/layout/HexagonRadial"/>
    <dgm:cxn modelId="{D2BB21E6-F63E-4DC2-8734-DBF5F9A3F021}" type="presParOf" srcId="{3A474CCE-C944-4872-B929-B14538C74789}" destId="{56B516EE-7CDF-4F0A-8BD8-8DF58822D887}" srcOrd="3" destOrd="0" presId="urn:microsoft.com/office/officeart/2011/layout/HexagonRadial"/>
    <dgm:cxn modelId="{512A2123-BBAD-45A3-B00D-6F6560CDC2E2}" type="presParOf" srcId="{56B516EE-7CDF-4F0A-8BD8-8DF58822D887}" destId="{D1869F0C-1DC6-4108-A04C-FA2C904CB294}" srcOrd="0" destOrd="0" presId="urn:microsoft.com/office/officeart/2011/layout/HexagonRadial"/>
    <dgm:cxn modelId="{CE432B89-E745-4B55-AB4D-75B7ACB1CE2E}" type="presParOf" srcId="{3A474CCE-C944-4872-B929-B14538C74789}" destId="{DE5A7651-71D2-44BA-8C58-ADAD8FBEDD47}" srcOrd="4" destOrd="0" presId="urn:microsoft.com/office/officeart/2011/layout/HexagonRadial"/>
    <dgm:cxn modelId="{13C7D27B-75F7-41DE-B91A-BC73A4BF1F24}" type="presParOf" srcId="{3A474CCE-C944-4872-B929-B14538C74789}" destId="{2CBDF7A6-D74B-4D05-B4CA-704A3362DC2D}" srcOrd="5" destOrd="0" presId="urn:microsoft.com/office/officeart/2011/layout/HexagonRadial"/>
    <dgm:cxn modelId="{F355FB45-8185-4793-A4DA-2D8F05204E77}" type="presParOf" srcId="{2CBDF7A6-D74B-4D05-B4CA-704A3362DC2D}" destId="{A64F9003-5E5F-43C4-B405-7FC46FA9A0F4}" srcOrd="0" destOrd="0" presId="urn:microsoft.com/office/officeart/2011/layout/HexagonRadial"/>
    <dgm:cxn modelId="{E2884F82-109D-4202-A2E9-58C4A2573C2B}" type="presParOf" srcId="{3A474CCE-C944-4872-B929-B14538C74789}" destId="{38EAAA57-7742-4BEE-8EC9-C512226B8F39}" srcOrd="6" destOrd="0" presId="urn:microsoft.com/office/officeart/2011/layout/HexagonRadial"/>
    <dgm:cxn modelId="{4FA16C5D-4E17-4500-8834-7D771453A5D3}" type="presParOf" srcId="{3A474CCE-C944-4872-B929-B14538C74789}" destId="{7266CF9D-6F35-49C2-8647-F7F3874D0EE3}" srcOrd="7" destOrd="0" presId="urn:microsoft.com/office/officeart/2011/layout/HexagonRadial"/>
    <dgm:cxn modelId="{7621F8A9-7833-4743-B83C-524B2864BB29}" type="presParOf" srcId="{7266CF9D-6F35-49C2-8647-F7F3874D0EE3}" destId="{AECBE0D7-3FA3-4458-8E84-94A17AB82792}" srcOrd="0" destOrd="0" presId="urn:microsoft.com/office/officeart/2011/layout/HexagonRadial"/>
    <dgm:cxn modelId="{42EE177B-6CA7-4CD3-A56D-1D34900FFD38}" type="presParOf" srcId="{3A474CCE-C944-4872-B929-B14538C74789}" destId="{9327DA25-8B9C-46FC-8310-65FDEB06B0C6}" srcOrd="8" destOrd="0" presId="urn:microsoft.com/office/officeart/2011/layout/HexagonRadial"/>
    <dgm:cxn modelId="{2C81E539-C14A-40A0-8D4E-FD11683A90C9}" type="presParOf" srcId="{3A474CCE-C944-4872-B929-B14538C74789}" destId="{C02C4A6E-6F6C-4D0C-B71F-07DD6B3451C4}" srcOrd="9" destOrd="0" presId="urn:microsoft.com/office/officeart/2011/layout/HexagonRadial"/>
    <dgm:cxn modelId="{370FAA78-4984-435D-8041-6FBE39CB5346}" type="presParOf" srcId="{C02C4A6E-6F6C-4D0C-B71F-07DD6B3451C4}" destId="{C914F0B0-7ECA-4340-B546-AC1D21B7F343}" srcOrd="0" destOrd="0" presId="urn:microsoft.com/office/officeart/2011/layout/HexagonRadial"/>
    <dgm:cxn modelId="{1DEDB5ED-6ACB-4968-8D34-4772D4AC09D5}" type="presParOf" srcId="{3A474CCE-C944-4872-B929-B14538C74789}" destId="{3D2CD1ED-9837-48E7-B354-AC6EB0BB39B9}" srcOrd="10" destOrd="0" presId="urn:microsoft.com/office/officeart/2011/layout/HexagonRadial"/>
    <dgm:cxn modelId="{1F910213-81F3-49F2-9AC3-347E358AC4A1}" type="presParOf" srcId="{3A474CCE-C944-4872-B929-B14538C74789}" destId="{259640FD-8AB5-41BA-A13A-FC7F820E85F3}" srcOrd="11" destOrd="0" presId="urn:microsoft.com/office/officeart/2011/layout/HexagonRadial"/>
    <dgm:cxn modelId="{0521C612-41D7-45A7-9E47-ED222EB43A27}" type="presParOf" srcId="{259640FD-8AB5-41BA-A13A-FC7F820E85F3}" destId="{430BA262-FE76-4D25-A04E-818DC16AA126}" srcOrd="0" destOrd="0" presId="urn:microsoft.com/office/officeart/2011/layout/HexagonRadial"/>
    <dgm:cxn modelId="{D5314F90-9981-4062-B85B-75F274090613}" type="presParOf" srcId="{3A474CCE-C944-4872-B929-B14538C74789}" destId="{0062495F-284B-4524-8168-87F8B853CD5E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BA170-1F88-4512-9A58-D2A26D0306B8}">
      <dsp:nvSpPr>
        <dsp:cNvPr id="0" name=""/>
        <dsp:cNvSpPr/>
      </dsp:nvSpPr>
      <dsp:spPr>
        <a:xfrm>
          <a:off x="2752044" y="1575585"/>
          <a:ext cx="2002637" cy="1732362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83909" y="1862662"/>
        <a:ext cx="1338907" cy="1158208"/>
      </dsp:txXfrm>
    </dsp:sp>
    <dsp:sp modelId="{D1869F0C-1DC6-4108-A04C-FA2C904CB294}">
      <dsp:nvSpPr>
        <dsp:cNvPr id="0" name=""/>
        <dsp:cNvSpPr/>
      </dsp:nvSpPr>
      <dsp:spPr>
        <a:xfrm>
          <a:off x="4006080" y="746766"/>
          <a:ext cx="755589" cy="651039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02B56-07C3-479C-8B13-431B8E283A0D}">
      <dsp:nvSpPr>
        <dsp:cNvPr id="0" name=""/>
        <dsp:cNvSpPr/>
      </dsp:nvSpPr>
      <dsp:spPr>
        <a:xfrm>
          <a:off x="2936516" y="0"/>
          <a:ext cx="1641147" cy="1419784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Phê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duyệt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đăng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ký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08489" y="235288"/>
        <a:ext cx="1097201" cy="949208"/>
      </dsp:txXfrm>
    </dsp:sp>
    <dsp:sp modelId="{A64F9003-5E5F-43C4-B405-7FC46FA9A0F4}">
      <dsp:nvSpPr>
        <dsp:cNvPr id="0" name=""/>
        <dsp:cNvSpPr/>
      </dsp:nvSpPr>
      <dsp:spPr>
        <a:xfrm>
          <a:off x="4887911" y="1963864"/>
          <a:ext cx="755589" cy="651039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A7651-71D2-44BA-8C58-ADAD8FBEDD47}">
      <dsp:nvSpPr>
        <dsp:cNvPr id="0" name=""/>
        <dsp:cNvSpPr/>
      </dsp:nvSpPr>
      <dsp:spPr>
        <a:xfrm>
          <a:off x="4441638" y="873262"/>
          <a:ext cx="1641147" cy="1419784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13611" y="1108550"/>
        <a:ext cx="1097201" cy="949208"/>
      </dsp:txXfrm>
    </dsp:sp>
    <dsp:sp modelId="{AECBE0D7-3FA3-4458-8E84-94A17AB82792}">
      <dsp:nvSpPr>
        <dsp:cNvPr id="0" name=""/>
        <dsp:cNvSpPr/>
      </dsp:nvSpPr>
      <dsp:spPr>
        <a:xfrm>
          <a:off x="4275334" y="3337739"/>
          <a:ext cx="755589" cy="651039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AAA57-7742-4BEE-8EC9-C512226B8F39}">
      <dsp:nvSpPr>
        <dsp:cNvPr id="0" name=""/>
        <dsp:cNvSpPr/>
      </dsp:nvSpPr>
      <dsp:spPr>
        <a:xfrm>
          <a:off x="4441638" y="2589996"/>
          <a:ext cx="1641147" cy="1419784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khoản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13611" y="2825284"/>
        <a:ext cx="1097201" cy="949208"/>
      </dsp:txXfrm>
    </dsp:sp>
    <dsp:sp modelId="{C914F0B0-7ECA-4340-B546-AC1D21B7F343}">
      <dsp:nvSpPr>
        <dsp:cNvPr id="0" name=""/>
        <dsp:cNvSpPr/>
      </dsp:nvSpPr>
      <dsp:spPr>
        <a:xfrm>
          <a:off x="2755771" y="3480353"/>
          <a:ext cx="755589" cy="651039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27DA25-8B9C-46FC-8310-65FDEB06B0C6}">
      <dsp:nvSpPr>
        <dsp:cNvPr id="0" name=""/>
        <dsp:cNvSpPr/>
      </dsp:nvSpPr>
      <dsp:spPr>
        <a:xfrm>
          <a:off x="2936516" y="3464236"/>
          <a:ext cx="1641147" cy="1419784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quyền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08489" y="3699524"/>
        <a:ext cx="1097201" cy="949208"/>
      </dsp:txXfrm>
    </dsp:sp>
    <dsp:sp modelId="{430BA262-FE76-4D25-A04E-818DC16AA126}">
      <dsp:nvSpPr>
        <dsp:cNvPr id="0" name=""/>
        <dsp:cNvSpPr/>
      </dsp:nvSpPr>
      <dsp:spPr>
        <a:xfrm>
          <a:off x="1859499" y="2263743"/>
          <a:ext cx="755589" cy="651039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CD1ED-9837-48E7-B354-AC6EB0BB39B9}">
      <dsp:nvSpPr>
        <dsp:cNvPr id="0" name=""/>
        <dsp:cNvSpPr/>
      </dsp:nvSpPr>
      <dsp:spPr>
        <a:xfrm>
          <a:off x="1424406" y="2590973"/>
          <a:ext cx="1641147" cy="1419784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Nghiệm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96379" y="2826261"/>
        <a:ext cx="1097201" cy="949208"/>
      </dsp:txXfrm>
    </dsp:sp>
    <dsp:sp modelId="{0062495F-284B-4524-8168-87F8B853CD5E}">
      <dsp:nvSpPr>
        <dsp:cNvPr id="0" name=""/>
        <dsp:cNvSpPr/>
      </dsp:nvSpPr>
      <dsp:spPr>
        <a:xfrm>
          <a:off x="1424406" y="871309"/>
          <a:ext cx="1641147" cy="1419784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Chat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trao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việc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96379" y="1106597"/>
        <a:ext cx="1097201" cy="949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3F1F4-0E50-445C-A133-0DFC7D6C7005}" type="datetimeFigureOut">
              <a:rPr lang="en-US" smtClean="0"/>
              <a:t>7/24/2021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05B5A-FD99-4C70-A1F6-36FE8759C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8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618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05B5A-FD99-4C70-A1F6-36FE8759C35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86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05B5A-FD99-4C70-A1F6-36FE8759C35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6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05B5A-FD99-4C70-A1F6-36FE8759C35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6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05B5A-FD99-4C70-A1F6-36FE8759C3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71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05B5A-FD99-4C70-A1F6-36FE8759C3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18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05B5A-FD99-4C70-A1F6-36FE8759C3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56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C05B5A-FD99-4C70-A1F6-36FE8759C35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1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931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C6032FB9-BC74-4D22-9490-C57A3761EB46}"/>
              </a:ext>
            </a:extLst>
          </p:cNvPr>
          <p:cNvSpPr/>
          <p:nvPr userDrawn="1"/>
        </p:nvSpPr>
        <p:spPr>
          <a:xfrm flipH="1">
            <a:off x="2995742" y="809154"/>
            <a:ext cx="3320837" cy="5323880"/>
          </a:xfrm>
          <a:custGeom>
            <a:avLst/>
            <a:gdLst>
              <a:gd name="connsiteX0" fmla="*/ 198332 w 800100"/>
              <a:gd name="connsiteY0" fmla="*/ 961703 h 962025"/>
              <a:gd name="connsiteX1" fmla="*/ 646959 w 800100"/>
              <a:gd name="connsiteY1" fmla="*/ 961703 h 962025"/>
              <a:gd name="connsiteX2" fmla="*/ 610764 w 800100"/>
              <a:gd name="connsiteY2" fmla="*/ 885503 h 962025"/>
              <a:gd name="connsiteX3" fmla="*/ 686964 w 800100"/>
              <a:gd name="connsiteY3" fmla="*/ 625471 h 962025"/>
              <a:gd name="connsiteX4" fmla="*/ 786024 w 800100"/>
              <a:gd name="connsiteY4" fmla="*/ 283523 h 962025"/>
              <a:gd name="connsiteX5" fmla="*/ 359304 w 800100"/>
              <a:gd name="connsiteY5" fmla="*/ 14918 h 962025"/>
              <a:gd name="connsiteX6" fmla="*/ 124037 w 800100"/>
              <a:gd name="connsiteY6" fmla="*/ 211133 h 962025"/>
              <a:gd name="connsiteX7" fmla="*/ 116417 w 800100"/>
              <a:gd name="connsiteY7" fmla="*/ 270188 h 962025"/>
              <a:gd name="connsiteX8" fmla="*/ 59267 w 800100"/>
              <a:gd name="connsiteY8" fmla="*/ 367343 h 962025"/>
              <a:gd name="connsiteX9" fmla="*/ 13547 w 800100"/>
              <a:gd name="connsiteY9" fmla="*/ 427351 h 962025"/>
              <a:gd name="connsiteX10" fmla="*/ 24024 w 800100"/>
              <a:gd name="connsiteY10" fmla="*/ 515933 h 962025"/>
              <a:gd name="connsiteX11" fmla="*/ 63077 w 800100"/>
              <a:gd name="connsiteY11" fmla="*/ 552128 h 962025"/>
              <a:gd name="connsiteX12" fmla="*/ 18309 w 800100"/>
              <a:gd name="connsiteY12" fmla="*/ 570226 h 962025"/>
              <a:gd name="connsiteX13" fmla="*/ 30692 w 800100"/>
              <a:gd name="connsiteY13" fmla="*/ 609278 h 962025"/>
              <a:gd name="connsiteX14" fmla="*/ 29739 w 800100"/>
              <a:gd name="connsiteY14" fmla="*/ 673096 h 962025"/>
              <a:gd name="connsiteX15" fmla="*/ 85937 w 800100"/>
              <a:gd name="connsiteY15" fmla="*/ 744533 h 962025"/>
              <a:gd name="connsiteX16" fmla="*/ 225002 w 800100"/>
              <a:gd name="connsiteY16" fmla="*/ 764536 h 962025"/>
              <a:gd name="connsiteX17" fmla="*/ 198332 w 800100"/>
              <a:gd name="connsiteY17" fmla="*/ 961703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0100" h="962025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12"/>
            <a:ext cx="9144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242648" y="6357257"/>
            <a:ext cx="8901353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242648" y="6349290"/>
            <a:ext cx="423837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80589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71917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3180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753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9207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7746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1364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14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51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1" y="161317"/>
            <a:ext cx="8393373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90552" y="339512"/>
            <a:ext cx="733199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1" y="161317"/>
            <a:ext cx="1251062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8466729" y="161317"/>
            <a:ext cx="677272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C30C39C-AAA9-4761-B982-E964F936EA3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74522" y="1988369"/>
            <a:ext cx="1833223" cy="244429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5875">
            <a:noFill/>
          </a:ln>
          <a:effectLst>
            <a:innerShdw blurRad="114300">
              <a:schemeClr val="bg1"/>
            </a:innerShdw>
          </a:effectLst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2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304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3073D1A-A4A7-4F5B-BE54-63CEAB575F6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50032" y="529965"/>
            <a:ext cx="3693968" cy="5798070"/>
          </a:xfrm>
          <a:custGeom>
            <a:avLst/>
            <a:gdLst>
              <a:gd name="connsiteX0" fmla="*/ 857449 w 4925290"/>
              <a:gd name="connsiteY0" fmla="*/ 0 h 5798070"/>
              <a:gd name="connsiteX1" fmla="*/ 4214649 w 4925290"/>
              <a:gd name="connsiteY1" fmla="*/ 0 h 5798070"/>
              <a:gd name="connsiteX2" fmla="*/ 4925290 w 4925290"/>
              <a:gd name="connsiteY2" fmla="*/ 1223176 h 5798070"/>
              <a:gd name="connsiteX3" fmla="*/ 4925290 w 4925290"/>
              <a:gd name="connsiteY3" fmla="*/ 4574894 h 5798070"/>
              <a:gd name="connsiteX4" fmla="*/ 4214649 w 4925290"/>
              <a:gd name="connsiteY4" fmla="*/ 5798070 h 5798070"/>
              <a:gd name="connsiteX5" fmla="*/ 857449 w 4925290"/>
              <a:gd name="connsiteY5" fmla="*/ 5798070 h 5798070"/>
              <a:gd name="connsiteX6" fmla="*/ 0 w 4925290"/>
              <a:gd name="connsiteY6" fmla="*/ 4322202 h 5798070"/>
              <a:gd name="connsiteX7" fmla="*/ 2152428 w 4925290"/>
              <a:gd name="connsiteY7" fmla="*/ 4322202 h 5798070"/>
              <a:gd name="connsiteX8" fmla="*/ 2979260 w 4925290"/>
              <a:gd name="connsiteY8" fmla="*/ 2899035 h 5798070"/>
              <a:gd name="connsiteX9" fmla="*/ 2152428 w 4925290"/>
              <a:gd name="connsiteY9" fmla="*/ 1475868 h 5798070"/>
              <a:gd name="connsiteX10" fmla="*/ 0 w 4925290"/>
              <a:gd name="connsiteY10" fmla="*/ 1475868 h 579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25290" h="5798070">
                <a:moveTo>
                  <a:pt x="857449" y="0"/>
                </a:moveTo>
                <a:lnTo>
                  <a:pt x="4214649" y="0"/>
                </a:lnTo>
                <a:lnTo>
                  <a:pt x="4925290" y="1223176"/>
                </a:lnTo>
                <a:lnTo>
                  <a:pt x="4925290" y="4574894"/>
                </a:lnTo>
                <a:lnTo>
                  <a:pt x="4214649" y="5798070"/>
                </a:lnTo>
                <a:lnTo>
                  <a:pt x="857449" y="5798070"/>
                </a:lnTo>
                <a:lnTo>
                  <a:pt x="0" y="4322202"/>
                </a:lnTo>
                <a:lnTo>
                  <a:pt x="2152428" y="4322202"/>
                </a:lnTo>
                <a:lnTo>
                  <a:pt x="2979260" y="2899035"/>
                </a:lnTo>
                <a:lnTo>
                  <a:pt x="2152428" y="1475868"/>
                </a:lnTo>
                <a:lnTo>
                  <a:pt x="0" y="147586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CF70162-E0C4-4E2A-B2CE-73A49347672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93832" y="2105088"/>
            <a:ext cx="3693968" cy="2647831"/>
          </a:xfrm>
          <a:custGeom>
            <a:avLst/>
            <a:gdLst>
              <a:gd name="connsiteX0" fmla="*/ 769169 w 6213231"/>
              <a:gd name="connsiteY0" fmla="*/ 0 h 2647831"/>
              <a:gd name="connsiteX1" fmla="*/ 5444062 w 6213231"/>
              <a:gd name="connsiteY1" fmla="*/ 0 h 2647831"/>
              <a:gd name="connsiteX2" fmla="*/ 6213231 w 6213231"/>
              <a:gd name="connsiteY2" fmla="*/ 1323916 h 2647831"/>
              <a:gd name="connsiteX3" fmla="*/ 5444062 w 6213231"/>
              <a:gd name="connsiteY3" fmla="*/ 2647831 h 2647831"/>
              <a:gd name="connsiteX4" fmla="*/ 769169 w 6213231"/>
              <a:gd name="connsiteY4" fmla="*/ 2647831 h 2647831"/>
              <a:gd name="connsiteX5" fmla="*/ 0 w 6213231"/>
              <a:gd name="connsiteY5" fmla="*/ 1323916 h 264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3231" h="2647831">
                <a:moveTo>
                  <a:pt x="769169" y="0"/>
                </a:moveTo>
                <a:lnTo>
                  <a:pt x="5444062" y="0"/>
                </a:lnTo>
                <a:lnTo>
                  <a:pt x="6213231" y="1323916"/>
                </a:lnTo>
                <a:lnTo>
                  <a:pt x="5444062" y="2647831"/>
                </a:lnTo>
                <a:lnTo>
                  <a:pt x="769169" y="2647831"/>
                </a:lnTo>
                <a:lnTo>
                  <a:pt x="0" y="13239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768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0440" y="0"/>
            <a:ext cx="364001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Sent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72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85616" y="342900"/>
            <a:ext cx="4444874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384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353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1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6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8355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987209" y="2639192"/>
            <a:ext cx="4909473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35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87209" y="1095154"/>
            <a:ext cx="4909473" cy="1511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</p:spTree>
    <p:extLst>
      <p:ext uri="{BB962C8B-B14F-4D97-AF65-F5344CB8AC3E}">
        <p14:creationId xmlns:p14="http://schemas.microsoft.com/office/powerpoint/2010/main" val="328407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27784" y="2820429"/>
            <a:ext cx="3888432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27784" y="3600704"/>
            <a:ext cx="3888136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141829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1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6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81505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3688" y="164641"/>
            <a:ext cx="7380312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63688" y="932726"/>
            <a:ext cx="7380312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88184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9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4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9674" y="1861028"/>
            <a:ext cx="1728192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39874" y="1861028"/>
            <a:ext cx="1728192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0074" y="1861028"/>
            <a:ext cx="1728192" cy="24002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439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56662"/>
            <a:ext cx="2339752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356662"/>
            <a:ext cx="4248472" cy="61446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17391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15616" y="0"/>
            <a:ext cx="28083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05646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9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4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700808"/>
            <a:ext cx="9144000" cy="3456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00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5570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453549" y="668224"/>
            <a:ext cx="4176000" cy="5568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Frame 5"/>
          <p:cNvSpPr/>
          <p:nvPr userDrawn="1"/>
        </p:nvSpPr>
        <p:spPr>
          <a:xfrm rot="2700000">
            <a:off x="1415905" y="1857991"/>
            <a:ext cx="4251291" cy="3188468"/>
          </a:xfrm>
          <a:prstGeom prst="frame">
            <a:avLst>
              <a:gd name="adj1" fmla="val 18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1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9" name="Chevron 8"/>
          <p:cNvSpPr/>
          <p:nvPr userDrawn="1"/>
        </p:nvSpPr>
        <p:spPr>
          <a:xfrm rot="10800000">
            <a:off x="906447" y="1940210"/>
            <a:ext cx="1432854" cy="3024012"/>
          </a:xfrm>
          <a:prstGeom prst="chevron">
            <a:avLst>
              <a:gd name="adj" fmla="val 8089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 latinLnBrk="1"/>
            <a:endParaRPr lang="ko-KR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9443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4835732" cy="5157192"/>
          </a:xfrm>
          <a:custGeom>
            <a:avLst/>
            <a:gdLst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4788024 w 4788024"/>
              <a:gd name="connsiteY2" fmla="*/ 3867894 h 3867894"/>
              <a:gd name="connsiteX3" fmla="*/ 0 w 4788024"/>
              <a:gd name="connsiteY3" fmla="*/ 3867894 h 3867894"/>
              <a:gd name="connsiteX4" fmla="*/ 0 w 4788024"/>
              <a:gd name="connsiteY4" fmla="*/ 0 h 3867894"/>
              <a:gd name="connsiteX0" fmla="*/ 0 w 4788024"/>
              <a:gd name="connsiteY0" fmla="*/ 0 h 3867894"/>
              <a:gd name="connsiteX1" fmla="*/ 4788024 w 4788024"/>
              <a:gd name="connsiteY1" fmla="*/ 0 h 3867894"/>
              <a:gd name="connsiteX2" fmla="*/ 0 w 4788024"/>
              <a:gd name="connsiteY2" fmla="*/ 3867894 h 3867894"/>
              <a:gd name="connsiteX3" fmla="*/ 0 w 4788024"/>
              <a:gd name="connsiteY3" fmla="*/ 0 h 3867894"/>
              <a:gd name="connsiteX0" fmla="*/ 0 w 4835732"/>
              <a:gd name="connsiteY0" fmla="*/ 0 h 3867894"/>
              <a:gd name="connsiteX1" fmla="*/ 4835732 w 4835732"/>
              <a:gd name="connsiteY1" fmla="*/ 0 h 3867894"/>
              <a:gd name="connsiteX2" fmla="*/ 0 w 4835732"/>
              <a:gd name="connsiteY2" fmla="*/ 3867894 h 3867894"/>
              <a:gd name="connsiteX3" fmla="*/ 0 w 4835732"/>
              <a:gd name="connsiteY3" fmla="*/ 0 h 3867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5732" h="3867894">
                <a:moveTo>
                  <a:pt x="0" y="0"/>
                </a:moveTo>
                <a:lnTo>
                  <a:pt x="4835732" y="0"/>
                </a:lnTo>
                <a:lnTo>
                  <a:pt x="0" y="386789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268067" y="1658405"/>
            <a:ext cx="4875935" cy="5199599"/>
          </a:xfrm>
          <a:custGeom>
            <a:avLst/>
            <a:gdLst>
              <a:gd name="connsiteX0" fmla="*/ 0 w 4860032"/>
              <a:gd name="connsiteY0" fmla="*/ 0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4" fmla="*/ 0 w 4860032"/>
              <a:gd name="connsiteY4" fmla="*/ 0 h 3867894"/>
              <a:gd name="connsiteX0" fmla="*/ 0 w 4860032"/>
              <a:gd name="connsiteY0" fmla="*/ 3867894 h 3867894"/>
              <a:gd name="connsiteX1" fmla="*/ 4860032 w 4860032"/>
              <a:gd name="connsiteY1" fmla="*/ 0 h 3867894"/>
              <a:gd name="connsiteX2" fmla="*/ 4860032 w 4860032"/>
              <a:gd name="connsiteY2" fmla="*/ 3867894 h 3867894"/>
              <a:gd name="connsiteX3" fmla="*/ 0 w 4860032"/>
              <a:gd name="connsiteY3" fmla="*/ 3867894 h 3867894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0032 w 4875935"/>
              <a:gd name="connsiteY2" fmla="*/ 3899699 h 3899699"/>
              <a:gd name="connsiteX3" fmla="*/ 0 w 4875935"/>
              <a:gd name="connsiteY3" fmla="*/ 3899699 h 3899699"/>
              <a:gd name="connsiteX0" fmla="*/ 0 w 4875935"/>
              <a:gd name="connsiteY0" fmla="*/ 3899699 h 3899699"/>
              <a:gd name="connsiteX1" fmla="*/ 4875935 w 4875935"/>
              <a:gd name="connsiteY1" fmla="*/ 0 h 3899699"/>
              <a:gd name="connsiteX2" fmla="*/ 4866610 w 4875935"/>
              <a:gd name="connsiteY2" fmla="*/ 3899699 h 3899699"/>
              <a:gd name="connsiteX3" fmla="*/ 0 w 4875935"/>
              <a:gd name="connsiteY3" fmla="*/ 3899699 h 3899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5935" h="3899699">
                <a:moveTo>
                  <a:pt x="0" y="3899699"/>
                </a:moveTo>
                <a:lnTo>
                  <a:pt x="4875935" y="0"/>
                </a:lnTo>
                <a:cubicBezTo>
                  <a:pt x="4872827" y="1299900"/>
                  <a:pt x="4869718" y="2599799"/>
                  <a:pt x="4866610" y="3899699"/>
                </a:cubicBezTo>
                <a:lnTo>
                  <a:pt x="0" y="38996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9033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95997" y="2148912"/>
            <a:ext cx="2791434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58920" y="2148912"/>
            <a:ext cx="2791434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9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4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1267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289" y="1985898"/>
            <a:ext cx="3035425" cy="403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61556" y="2138310"/>
            <a:ext cx="2793972" cy="25481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7748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2179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010264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3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1026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9" y="3721192"/>
            <a:ext cx="3816424" cy="258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62035" y="4082039"/>
            <a:ext cx="1783531" cy="1744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2512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42661" y="666492"/>
            <a:ext cx="2520000" cy="33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897692" y="4026869"/>
            <a:ext cx="166497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564212" y="1806535"/>
            <a:ext cx="1664971" cy="22199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55559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41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3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10" y="1508788"/>
            <a:ext cx="2849840" cy="4865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3" y="1796670"/>
            <a:ext cx="108520" cy="4320631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latinLnBrk="1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08922" y="1734658"/>
            <a:ext cx="669775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 latinLnBrk="1"/>
            <a:endParaRPr lang="ko-KR" altLang="en-US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5812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"/>
            <a:ext cx="9144000" cy="68580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302050" y="1630933"/>
            <a:ext cx="4539900" cy="35960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64783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"/>
            <a:ext cx="9144000" cy="68580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438550" y="2415933"/>
            <a:ext cx="4266900" cy="1546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438550" y="3786739"/>
            <a:ext cx="4266900" cy="10464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7659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"/>
            <a:ext cx="9144000" cy="685803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370425" y="2374400"/>
            <a:ext cx="4403100" cy="2592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189" lvl="0" indent="-368291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marL="914378" lvl="1" indent="-36829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marL="1371566" lvl="2" indent="-36829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marL="1828754" lvl="3" indent="-36829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marL="2285943" lvl="4" indent="-36829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marL="2743132" lvl="5" indent="-36829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marL="3200320" lvl="6" indent="-36829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marL="3657509" lvl="7" indent="-368291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marL="4114697" lvl="8" indent="-368291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593400" y="1549825"/>
            <a:ext cx="1957200" cy="871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685800">
              <a:buClr>
                <a:srgbClr val="000000"/>
              </a:buClr>
              <a:buFont typeface="Arial"/>
              <a:buNone/>
            </a:pPr>
            <a:r>
              <a:rPr lang="en" sz="72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b="1" ker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59925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99000" y="1215600"/>
            <a:ext cx="2020800" cy="4436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844325" y="1073767"/>
            <a:ext cx="4842600" cy="4730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89" lvl="0" indent="-368291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378" lvl="1" indent="-368291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566" lvl="2" indent="-368291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754" lvl="3" indent="-368291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5943" lvl="4" indent="-368291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132" lvl="5" indent="-368291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320" lvl="6" indent="-368291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509" lvl="7" indent="-368291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697" lvl="8" indent="-368291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48012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699000" y="1053533"/>
            <a:ext cx="3494700" cy="11040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699000" y="2360300"/>
            <a:ext cx="3494700" cy="3444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189" lvl="0" indent="-368291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marL="914378" lvl="1" indent="-368291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marL="1371566" lvl="2" indent="-368291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marL="1828754" lvl="3" indent="-368291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marL="2285943" lvl="4" indent="-368291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marL="2743132" lvl="5" indent="-368291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marL="3200320" lvl="6" indent="-368291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marL="3657509" lvl="7" indent="-368291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marL="4114697" lvl="8" indent="-368291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66773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699000" y="1215600"/>
            <a:ext cx="2020800" cy="4436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844325" y="1073767"/>
            <a:ext cx="2250300" cy="4720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378" lvl="1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566" lvl="2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754" lvl="3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5943" lvl="4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132" lvl="5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320" lvl="6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509" lvl="7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697" lvl="8" indent="-342892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6436624" y="1073767"/>
            <a:ext cx="2250300" cy="4720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378" lvl="1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marL="1371566" lvl="2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marL="1828754" lvl="3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marL="2285943" lvl="4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marL="2743132" lvl="5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marL="3200320" lvl="6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marL="3657509" lvl="7" indent="-342892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marL="4114697" lvl="8" indent="-342892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85297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99000" y="1215600"/>
            <a:ext cx="2020800" cy="4436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844325" y="1063633"/>
            <a:ext cx="1481700" cy="4720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25"/>
            </a:lvl1pPr>
            <a:lvl2pPr marL="914378" lvl="1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2pPr>
            <a:lvl3pPr marL="1371566" lvl="2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3pPr>
            <a:lvl4pPr marL="1828754" lvl="3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4pPr>
            <a:lvl5pPr marL="2285943" lvl="4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5pPr>
            <a:lvl6pPr marL="2743132" lvl="5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6pPr>
            <a:lvl7pPr marL="3200320" lvl="6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7pPr>
            <a:lvl8pPr marL="3657509" lvl="7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8pPr>
            <a:lvl9pPr marL="4114697" lvl="8" indent="-317492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25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5524777" y="1063633"/>
            <a:ext cx="1481700" cy="4720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25"/>
            </a:lvl1pPr>
            <a:lvl2pPr marL="914378" lvl="1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2pPr>
            <a:lvl3pPr marL="1371566" lvl="2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3pPr>
            <a:lvl4pPr marL="1828754" lvl="3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4pPr>
            <a:lvl5pPr marL="2285943" lvl="4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5pPr>
            <a:lvl6pPr marL="2743132" lvl="5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6pPr>
            <a:lvl7pPr marL="3200320" lvl="6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7pPr>
            <a:lvl8pPr marL="3657509" lvl="7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8pPr>
            <a:lvl9pPr marL="4114697" lvl="8" indent="-317492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25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7205229" y="1063633"/>
            <a:ext cx="1481700" cy="4720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89" lvl="0" indent="-317492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25"/>
            </a:lvl1pPr>
            <a:lvl2pPr marL="914378" lvl="1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2pPr>
            <a:lvl3pPr marL="1371566" lvl="2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3pPr>
            <a:lvl4pPr marL="1828754" lvl="3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4pPr>
            <a:lvl5pPr marL="2285943" lvl="4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5pPr>
            <a:lvl6pPr marL="2743132" lvl="5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6pPr>
            <a:lvl7pPr marL="3200320" lvl="6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7pPr>
            <a:lvl8pPr marL="3657509" lvl="7" indent="-317492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25"/>
            </a:lvl8pPr>
            <a:lvl9pPr marL="4114697" lvl="8" indent="-317492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25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289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99000" y="1215600"/>
            <a:ext cx="2020800" cy="4436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60785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457200" y="712769"/>
            <a:ext cx="8229600" cy="524800"/>
          </a:xfrm>
          <a:prstGeom prst="rect">
            <a:avLst/>
          </a:prstGeom>
        </p:spPr>
        <p:txBody>
          <a:bodyPr spcFirstLastPara="1" wrap="square" lIns="0" tIns="0" rIns="0" bIns="0" anchor="ctr" anchorCtr="0"/>
          <a:lstStyle>
            <a:lvl1pPr marL="457189" lvl="0" indent="-228594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25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060238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76744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8553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>
            <a:extLst>
              <a:ext uri="{FF2B5EF4-FFF2-40B4-BE49-F238E27FC236}">
                <a16:creationId xmlns:a16="http://schemas.microsoft.com/office/drawing/2014/main" id="{E970CBB1-3F25-44EF-A6B8-2219DE80F1E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1" name="Arc 220">
            <a:extLst>
              <a:ext uri="{FF2B5EF4-FFF2-40B4-BE49-F238E27FC236}">
                <a16:creationId xmlns:a16="http://schemas.microsoft.com/office/drawing/2014/main" id="{32E2B889-41FC-4724-93F6-48A4DEF90230}"/>
              </a:ext>
            </a:extLst>
          </p:cNvPr>
          <p:cNvSpPr/>
          <p:nvPr userDrawn="1"/>
        </p:nvSpPr>
        <p:spPr>
          <a:xfrm>
            <a:off x="6226343" y="-866274"/>
            <a:ext cx="3050005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95884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5166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87257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9144000" cy="138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291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87257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0004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 userDrawn="1"/>
        </p:nvSpPr>
        <p:spPr>
          <a:xfrm>
            <a:off x="1488205" y="379766"/>
            <a:ext cx="577511" cy="1503300"/>
          </a:xfrm>
          <a:custGeom>
            <a:avLst/>
            <a:gdLst>
              <a:gd name="connsiteX0" fmla="*/ 675916 w 770014"/>
              <a:gd name="connsiteY0" fmla="*/ 1133483 h 1503300"/>
              <a:gd name="connsiteX1" fmla="*/ 770014 w 770014"/>
              <a:gd name="connsiteY1" fmla="*/ 1133483 h 1503300"/>
              <a:gd name="connsiteX2" fmla="*/ 770014 w 770014"/>
              <a:gd name="connsiteY2" fmla="*/ 1503300 h 1503300"/>
              <a:gd name="connsiteX3" fmla="*/ 0 w 770014"/>
              <a:gd name="connsiteY3" fmla="*/ 1503300 h 1503300"/>
              <a:gd name="connsiteX4" fmla="*/ 0 w 770014"/>
              <a:gd name="connsiteY4" fmla="*/ 1420086 h 1503300"/>
              <a:gd name="connsiteX5" fmla="*/ 675916 w 770014"/>
              <a:gd name="connsiteY5" fmla="*/ 1420086 h 1503300"/>
              <a:gd name="connsiteX6" fmla="*/ 0 w 770014"/>
              <a:gd name="connsiteY6" fmla="*/ 0 h 1503300"/>
              <a:gd name="connsiteX7" fmla="*/ 770014 w 770014"/>
              <a:gd name="connsiteY7" fmla="*/ 0 h 1503300"/>
              <a:gd name="connsiteX8" fmla="*/ 770014 w 770014"/>
              <a:gd name="connsiteY8" fmla="*/ 219083 h 1503300"/>
              <a:gd name="connsiteX9" fmla="*/ 675916 w 770014"/>
              <a:gd name="connsiteY9" fmla="*/ 219083 h 1503300"/>
              <a:gd name="connsiteX10" fmla="*/ 675916 w 770014"/>
              <a:gd name="connsiteY10" fmla="*/ 105212 h 1503300"/>
              <a:gd name="connsiteX11" fmla="*/ 0 w 770014"/>
              <a:gd name="connsiteY11" fmla="*/ 105212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014" h="1503300">
                <a:moveTo>
                  <a:pt x="675916" y="1133483"/>
                </a:moveTo>
                <a:lnTo>
                  <a:pt x="770014" y="1133483"/>
                </a:lnTo>
                <a:lnTo>
                  <a:pt x="770014" y="1503300"/>
                </a:lnTo>
                <a:lnTo>
                  <a:pt x="0" y="1503300"/>
                </a:lnTo>
                <a:lnTo>
                  <a:pt x="0" y="1420086"/>
                </a:lnTo>
                <a:lnTo>
                  <a:pt x="675916" y="1420086"/>
                </a:lnTo>
                <a:close/>
                <a:moveTo>
                  <a:pt x="0" y="0"/>
                </a:moveTo>
                <a:lnTo>
                  <a:pt x="770014" y="0"/>
                </a:lnTo>
                <a:lnTo>
                  <a:pt x="770014" y="219083"/>
                </a:lnTo>
                <a:lnTo>
                  <a:pt x="675916" y="219083"/>
                </a:lnTo>
                <a:lnTo>
                  <a:pt x="675916" y="105212"/>
                </a:lnTo>
                <a:lnTo>
                  <a:pt x="0" y="1052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6262" y="6509984"/>
            <a:ext cx="7256544" cy="122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1761" y="703795"/>
            <a:ext cx="714151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566734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225190" y="6496338"/>
            <a:ext cx="1341545" cy="1364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628212" y="167725"/>
            <a:ext cx="358240" cy="448840"/>
            <a:chOff x="2300733" y="2007958"/>
            <a:chExt cx="834252" cy="783928"/>
          </a:xfrm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1054870" y="382273"/>
            <a:ext cx="514550" cy="1503300"/>
          </a:xfrm>
          <a:custGeom>
            <a:avLst/>
            <a:gdLst>
              <a:gd name="connsiteX0" fmla="*/ 0 w 686066"/>
              <a:gd name="connsiteY0" fmla="*/ 0 h 1503300"/>
              <a:gd name="connsiteX1" fmla="*/ 89765 w 686066"/>
              <a:gd name="connsiteY1" fmla="*/ 0 h 1503300"/>
              <a:gd name="connsiteX2" fmla="*/ 534870 w 686066"/>
              <a:gd name="connsiteY2" fmla="*/ 0 h 1503300"/>
              <a:gd name="connsiteX3" fmla="*/ 686066 w 686066"/>
              <a:gd name="connsiteY3" fmla="*/ 0 h 1503300"/>
              <a:gd name="connsiteX4" fmla="*/ 686066 w 686066"/>
              <a:gd name="connsiteY4" fmla="*/ 105212 h 1503300"/>
              <a:gd name="connsiteX5" fmla="*/ 534870 w 686066"/>
              <a:gd name="connsiteY5" fmla="*/ 105212 h 1503300"/>
              <a:gd name="connsiteX6" fmla="*/ 95421 w 686066"/>
              <a:gd name="connsiteY6" fmla="*/ 105212 h 1503300"/>
              <a:gd name="connsiteX7" fmla="*/ 95421 w 686066"/>
              <a:gd name="connsiteY7" fmla="*/ 1420086 h 1503300"/>
              <a:gd name="connsiteX8" fmla="*/ 534870 w 686066"/>
              <a:gd name="connsiteY8" fmla="*/ 1420086 h 1503300"/>
              <a:gd name="connsiteX9" fmla="*/ 686066 w 686066"/>
              <a:gd name="connsiteY9" fmla="*/ 1420086 h 1503300"/>
              <a:gd name="connsiteX10" fmla="*/ 686066 w 686066"/>
              <a:gd name="connsiteY10" fmla="*/ 1503300 h 1503300"/>
              <a:gd name="connsiteX11" fmla="*/ 534870 w 686066"/>
              <a:gd name="connsiteY11" fmla="*/ 1503300 h 1503300"/>
              <a:gd name="connsiteX12" fmla="*/ 89765 w 686066"/>
              <a:gd name="connsiteY12" fmla="*/ 1503300 h 1503300"/>
              <a:gd name="connsiteX13" fmla="*/ 0 w 686066"/>
              <a:gd name="connsiteY13" fmla="*/ 1503300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6066" h="1503300">
                <a:moveTo>
                  <a:pt x="0" y="0"/>
                </a:moveTo>
                <a:lnTo>
                  <a:pt x="89765" y="0"/>
                </a:lnTo>
                <a:lnTo>
                  <a:pt x="534870" y="0"/>
                </a:lnTo>
                <a:lnTo>
                  <a:pt x="686066" y="0"/>
                </a:lnTo>
                <a:lnTo>
                  <a:pt x="686066" y="105212"/>
                </a:lnTo>
                <a:lnTo>
                  <a:pt x="534870" y="105212"/>
                </a:lnTo>
                <a:lnTo>
                  <a:pt x="95421" y="105212"/>
                </a:lnTo>
                <a:lnTo>
                  <a:pt x="95421" y="1420086"/>
                </a:lnTo>
                <a:lnTo>
                  <a:pt x="534870" y="1420086"/>
                </a:lnTo>
                <a:lnTo>
                  <a:pt x="686066" y="1420086"/>
                </a:lnTo>
                <a:lnTo>
                  <a:pt x="686066" y="1503300"/>
                </a:lnTo>
                <a:lnTo>
                  <a:pt x="534870" y="1503300"/>
                </a:lnTo>
                <a:lnTo>
                  <a:pt x="89765" y="1503300"/>
                </a:lnTo>
                <a:lnTo>
                  <a:pt x="0" y="1503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0850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2" y="0"/>
            <a:ext cx="1587206" cy="6858000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1488205" y="379766"/>
            <a:ext cx="577511" cy="1503300"/>
          </a:xfrm>
          <a:custGeom>
            <a:avLst/>
            <a:gdLst>
              <a:gd name="connsiteX0" fmla="*/ 675916 w 770014"/>
              <a:gd name="connsiteY0" fmla="*/ 1133483 h 1503300"/>
              <a:gd name="connsiteX1" fmla="*/ 770014 w 770014"/>
              <a:gd name="connsiteY1" fmla="*/ 1133483 h 1503300"/>
              <a:gd name="connsiteX2" fmla="*/ 770014 w 770014"/>
              <a:gd name="connsiteY2" fmla="*/ 1503300 h 1503300"/>
              <a:gd name="connsiteX3" fmla="*/ 0 w 770014"/>
              <a:gd name="connsiteY3" fmla="*/ 1503300 h 1503300"/>
              <a:gd name="connsiteX4" fmla="*/ 0 w 770014"/>
              <a:gd name="connsiteY4" fmla="*/ 1420086 h 1503300"/>
              <a:gd name="connsiteX5" fmla="*/ 675916 w 770014"/>
              <a:gd name="connsiteY5" fmla="*/ 1420086 h 1503300"/>
              <a:gd name="connsiteX6" fmla="*/ 0 w 770014"/>
              <a:gd name="connsiteY6" fmla="*/ 0 h 1503300"/>
              <a:gd name="connsiteX7" fmla="*/ 770014 w 770014"/>
              <a:gd name="connsiteY7" fmla="*/ 0 h 1503300"/>
              <a:gd name="connsiteX8" fmla="*/ 770014 w 770014"/>
              <a:gd name="connsiteY8" fmla="*/ 219083 h 1503300"/>
              <a:gd name="connsiteX9" fmla="*/ 675916 w 770014"/>
              <a:gd name="connsiteY9" fmla="*/ 219083 h 1503300"/>
              <a:gd name="connsiteX10" fmla="*/ 675916 w 770014"/>
              <a:gd name="connsiteY10" fmla="*/ 105212 h 1503300"/>
              <a:gd name="connsiteX11" fmla="*/ 0 w 770014"/>
              <a:gd name="connsiteY11" fmla="*/ 105212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014" h="1503300">
                <a:moveTo>
                  <a:pt x="675916" y="1133483"/>
                </a:moveTo>
                <a:lnTo>
                  <a:pt x="770014" y="1133483"/>
                </a:lnTo>
                <a:lnTo>
                  <a:pt x="770014" y="1503300"/>
                </a:lnTo>
                <a:lnTo>
                  <a:pt x="0" y="1503300"/>
                </a:lnTo>
                <a:lnTo>
                  <a:pt x="0" y="1420086"/>
                </a:lnTo>
                <a:lnTo>
                  <a:pt x="675916" y="1420086"/>
                </a:lnTo>
                <a:close/>
                <a:moveTo>
                  <a:pt x="0" y="0"/>
                </a:moveTo>
                <a:lnTo>
                  <a:pt x="770014" y="0"/>
                </a:lnTo>
                <a:lnTo>
                  <a:pt x="770014" y="219083"/>
                </a:lnTo>
                <a:lnTo>
                  <a:pt x="675916" y="219083"/>
                </a:lnTo>
                <a:lnTo>
                  <a:pt x="675916" y="105212"/>
                </a:lnTo>
                <a:lnTo>
                  <a:pt x="0" y="1052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6262" y="6509984"/>
            <a:ext cx="7256544" cy="122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1761" y="703795"/>
            <a:ext cx="714151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25190" y="6496338"/>
            <a:ext cx="1341545" cy="136477"/>
          </a:xfrm>
          <a:prstGeom prst="rect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628212" y="167725"/>
            <a:ext cx="358240" cy="448840"/>
            <a:chOff x="2300733" y="2007958"/>
            <a:chExt cx="834252" cy="783928"/>
          </a:xfrm>
          <a:solidFill>
            <a:schemeClr val="accent3"/>
          </a:solidFill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1054870" y="382273"/>
            <a:ext cx="514550" cy="1503300"/>
          </a:xfrm>
          <a:custGeom>
            <a:avLst/>
            <a:gdLst>
              <a:gd name="connsiteX0" fmla="*/ 0 w 686066"/>
              <a:gd name="connsiteY0" fmla="*/ 0 h 1503300"/>
              <a:gd name="connsiteX1" fmla="*/ 89765 w 686066"/>
              <a:gd name="connsiteY1" fmla="*/ 0 h 1503300"/>
              <a:gd name="connsiteX2" fmla="*/ 534870 w 686066"/>
              <a:gd name="connsiteY2" fmla="*/ 0 h 1503300"/>
              <a:gd name="connsiteX3" fmla="*/ 686066 w 686066"/>
              <a:gd name="connsiteY3" fmla="*/ 0 h 1503300"/>
              <a:gd name="connsiteX4" fmla="*/ 686066 w 686066"/>
              <a:gd name="connsiteY4" fmla="*/ 105212 h 1503300"/>
              <a:gd name="connsiteX5" fmla="*/ 534870 w 686066"/>
              <a:gd name="connsiteY5" fmla="*/ 105212 h 1503300"/>
              <a:gd name="connsiteX6" fmla="*/ 95421 w 686066"/>
              <a:gd name="connsiteY6" fmla="*/ 105212 h 1503300"/>
              <a:gd name="connsiteX7" fmla="*/ 95421 w 686066"/>
              <a:gd name="connsiteY7" fmla="*/ 1420086 h 1503300"/>
              <a:gd name="connsiteX8" fmla="*/ 534870 w 686066"/>
              <a:gd name="connsiteY8" fmla="*/ 1420086 h 1503300"/>
              <a:gd name="connsiteX9" fmla="*/ 686066 w 686066"/>
              <a:gd name="connsiteY9" fmla="*/ 1420086 h 1503300"/>
              <a:gd name="connsiteX10" fmla="*/ 686066 w 686066"/>
              <a:gd name="connsiteY10" fmla="*/ 1503300 h 1503300"/>
              <a:gd name="connsiteX11" fmla="*/ 534870 w 686066"/>
              <a:gd name="connsiteY11" fmla="*/ 1503300 h 1503300"/>
              <a:gd name="connsiteX12" fmla="*/ 89765 w 686066"/>
              <a:gd name="connsiteY12" fmla="*/ 1503300 h 1503300"/>
              <a:gd name="connsiteX13" fmla="*/ 0 w 686066"/>
              <a:gd name="connsiteY13" fmla="*/ 1503300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6066" h="1503300">
                <a:moveTo>
                  <a:pt x="0" y="0"/>
                </a:moveTo>
                <a:lnTo>
                  <a:pt x="89765" y="0"/>
                </a:lnTo>
                <a:lnTo>
                  <a:pt x="534870" y="0"/>
                </a:lnTo>
                <a:lnTo>
                  <a:pt x="686066" y="0"/>
                </a:lnTo>
                <a:lnTo>
                  <a:pt x="686066" y="105212"/>
                </a:lnTo>
                <a:lnTo>
                  <a:pt x="534870" y="105212"/>
                </a:lnTo>
                <a:lnTo>
                  <a:pt x="95421" y="105212"/>
                </a:lnTo>
                <a:lnTo>
                  <a:pt x="95421" y="1420086"/>
                </a:lnTo>
                <a:lnTo>
                  <a:pt x="534870" y="1420086"/>
                </a:lnTo>
                <a:lnTo>
                  <a:pt x="686066" y="1420086"/>
                </a:lnTo>
                <a:lnTo>
                  <a:pt x="686066" y="1503300"/>
                </a:lnTo>
                <a:lnTo>
                  <a:pt x="534870" y="1503300"/>
                </a:lnTo>
                <a:lnTo>
                  <a:pt x="89765" y="1503300"/>
                </a:lnTo>
                <a:lnTo>
                  <a:pt x="0" y="15033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3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7F98B0-1969-4B0D-B39C-719F77064B57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0175121-4C90-40A9-B147-E4149E5190AE}"/>
              </a:ext>
            </a:extLst>
          </p:cNvPr>
          <p:cNvSpPr/>
          <p:nvPr userDrawn="1"/>
        </p:nvSpPr>
        <p:spPr>
          <a:xfrm>
            <a:off x="6226343" y="-866274"/>
            <a:ext cx="3050005" cy="4066673"/>
          </a:xfrm>
          <a:prstGeom prst="arc">
            <a:avLst>
              <a:gd name="adj1" fmla="val 1409913"/>
              <a:gd name="adj2" fmla="val 12880072"/>
            </a:avLst>
          </a:prstGeom>
          <a:ln w="19050">
            <a:solidFill>
              <a:schemeClr val="bg1">
                <a:alpha val="1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095611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1761" y="639997"/>
            <a:ext cx="711106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403291" y="2871450"/>
            <a:ext cx="1007269" cy="37613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518367" y="232971"/>
            <a:ext cx="8457331" cy="6404885"/>
            <a:chOff x="691154" y="232968"/>
            <a:chExt cx="11276441" cy="6404885"/>
          </a:xfrm>
        </p:grpSpPr>
        <p:sp>
          <p:nvSpPr>
            <p:cNvPr id="7" name="Rectangle 6"/>
            <p:cNvSpPr/>
            <p:nvPr userDrawn="1"/>
          </p:nvSpPr>
          <p:spPr>
            <a:xfrm>
              <a:off x="1640577" y="6500693"/>
              <a:ext cx="1023045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97584" y="232968"/>
              <a:ext cx="1126914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 rot="5400000">
              <a:off x="8699093" y="3364312"/>
              <a:ext cx="6399844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 userDrawn="1"/>
          </p:nvSpPr>
          <p:spPr>
            <a:xfrm rot="5400000">
              <a:off x="-363035" y="1287157"/>
              <a:ext cx="2245537" cy="137160"/>
            </a:xfrm>
            <a:custGeom>
              <a:avLst/>
              <a:gdLst>
                <a:gd name="connsiteX0" fmla="*/ 0 w 2245537"/>
                <a:gd name="connsiteY0" fmla="*/ 226426 h 226426"/>
                <a:gd name="connsiteX1" fmla="*/ 0 w 2245537"/>
                <a:gd name="connsiteY1" fmla="*/ 0 h 226426"/>
                <a:gd name="connsiteX2" fmla="*/ 2245537 w 2245537"/>
                <a:gd name="connsiteY2" fmla="*/ 0 h 226426"/>
                <a:gd name="connsiteX3" fmla="*/ 2245537 w 2245537"/>
                <a:gd name="connsiteY3" fmla="*/ 226426 h 22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537" h="226426">
                  <a:moveTo>
                    <a:pt x="0" y="226426"/>
                  </a:moveTo>
                  <a:lnTo>
                    <a:pt x="0" y="0"/>
                  </a:lnTo>
                  <a:lnTo>
                    <a:pt x="2245537" y="0"/>
                  </a:lnTo>
                  <a:lnTo>
                    <a:pt x="2245537" y="2264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29" y="5356548"/>
            <a:ext cx="7571542" cy="11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516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1761" y="639997"/>
            <a:ext cx="7111067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8"/>
          <a:stretch/>
        </p:blipFill>
        <p:spPr>
          <a:xfrm>
            <a:off x="413419" y="2935251"/>
            <a:ext cx="987008" cy="3688837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518367" y="232968"/>
            <a:ext cx="8461501" cy="6394426"/>
            <a:chOff x="691154" y="232968"/>
            <a:chExt cx="11282001" cy="6394426"/>
          </a:xfrm>
          <a:solidFill>
            <a:schemeClr val="accent3"/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640577" y="6490060"/>
              <a:ext cx="1023045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97584" y="232968"/>
              <a:ext cx="1126914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 rot="5400000">
              <a:off x="8704582" y="3358821"/>
              <a:ext cx="6394426" cy="142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 userDrawn="1"/>
          </p:nvSpPr>
          <p:spPr>
            <a:xfrm rot="5400000">
              <a:off x="-363035" y="1287157"/>
              <a:ext cx="2245537" cy="137160"/>
            </a:xfrm>
            <a:custGeom>
              <a:avLst/>
              <a:gdLst>
                <a:gd name="connsiteX0" fmla="*/ 0 w 2245537"/>
                <a:gd name="connsiteY0" fmla="*/ 226426 h 226426"/>
                <a:gd name="connsiteX1" fmla="*/ 0 w 2245537"/>
                <a:gd name="connsiteY1" fmla="*/ 0 h 226426"/>
                <a:gd name="connsiteX2" fmla="*/ 2245537 w 2245537"/>
                <a:gd name="connsiteY2" fmla="*/ 0 h 226426"/>
                <a:gd name="connsiteX3" fmla="*/ 2245537 w 2245537"/>
                <a:gd name="connsiteY3" fmla="*/ 226426 h 22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537" h="226426">
                  <a:moveTo>
                    <a:pt x="0" y="226426"/>
                  </a:moveTo>
                  <a:lnTo>
                    <a:pt x="0" y="0"/>
                  </a:lnTo>
                  <a:lnTo>
                    <a:pt x="2245537" y="0"/>
                  </a:lnTo>
                  <a:lnTo>
                    <a:pt x="2245537" y="2264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80" y="5337912"/>
            <a:ext cx="7587491" cy="114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171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87257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92CF27B-AE75-42F8-A6A3-C23A73C591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40943"/>
            <a:ext cx="3275856" cy="432048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3F951FD5-BABB-40A3-A45F-8CE7EDF3DC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48979" y="1240943"/>
            <a:ext cx="1944216" cy="138992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05F58A9-08BE-4A74-8640-2074BF96F5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48979" y="2706221"/>
            <a:ext cx="1944216" cy="138992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40059D7E-89F1-4418-8191-740B0DE8F5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48979" y="4171499"/>
            <a:ext cx="1944216" cy="138992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22">
            <a:extLst>
              <a:ext uri="{FF2B5EF4-FFF2-40B4-BE49-F238E27FC236}">
                <a16:creationId xmlns:a16="http://schemas.microsoft.com/office/drawing/2014/main" id="{46D90B82-F344-48DC-81EE-EF9B39CF2820}"/>
              </a:ext>
            </a:extLst>
          </p:cNvPr>
          <p:cNvSpPr/>
          <p:nvPr userDrawn="1"/>
        </p:nvSpPr>
        <p:spPr>
          <a:xfrm>
            <a:off x="5355773" y="1240819"/>
            <a:ext cx="3788229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8653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87257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9144000" cy="1381760"/>
          </a:xfrm>
          <a:prstGeom prst="rect">
            <a:avLst/>
          </a:prstGeom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22CBC6E8-0ABE-4AD7-B620-5652C07C1FDB}"/>
              </a:ext>
            </a:extLst>
          </p:cNvPr>
          <p:cNvSpPr/>
          <p:nvPr userDrawn="1"/>
        </p:nvSpPr>
        <p:spPr>
          <a:xfrm>
            <a:off x="1141959" y="4199150"/>
            <a:ext cx="225830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927759A-8338-432E-BC6F-5A05B62F6D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149169" y="1500722"/>
            <a:ext cx="2177174" cy="31584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EB48E5A-CBAD-40D5-9C57-D847F6E8C265}"/>
              </a:ext>
            </a:extLst>
          </p:cNvPr>
          <p:cNvSpPr/>
          <p:nvPr userDrawn="1"/>
        </p:nvSpPr>
        <p:spPr>
          <a:xfrm>
            <a:off x="2" y="1411084"/>
            <a:ext cx="728133" cy="33516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36924AD-5E28-4F2F-AF17-ADB064F3C2BA}"/>
              </a:ext>
            </a:extLst>
          </p:cNvPr>
          <p:cNvSpPr/>
          <p:nvPr userDrawn="1"/>
        </p:nvSpPr>
        <p:spPr>
          <a:xfrm>
            <a:off x="1076427" y="1419797"/>
            <a:ext cx="720080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46FB37F-ABC8-4068-B989-FA32AC28DD69}"/>
              </a:ext>
            </a:extLst>
          </p:cNvPr>
          <p:cNvSpPr/>
          <p:nvPr userDrawn="1"/>
        </p:nvSpPr>
        <p:spPr>
          <a:xfrm>
            <a:off x="3742243" y="4199150"/>
            <a:ext cx="225830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>
              <a:solidFill>
                <a:srgbClr val="58CCFE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37D2DE5-5AD9-4E7A-8E13-A09737DB99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47376" y="1500722"/>
            <a:ext cx="2177174" cy="31584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E14E29-DEE7-4B9A-AE9A-6FB2F585607D}"/>
              </a:ext>
            </a:extLst>
          </p:cNvPr>
          <p:cNvSpPr/>
          <p:nvPr userDrawn="1"/>
        </p:nvSpPr>
        <p:spPr>
          <a:xfrm>
            <a:off x="3676738" y="1419797"/>
            <a:ext cx="720080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528CCF0-B66B-4CE2-96C1-DDA7F46E8675}"/>
              </a:ext>
            </a:extLst>
          </p:cNvPr>
          <p:cNvSpPr/>
          <p:nvPr userDrawn="1"/>
        </p:nvSpPr>
        <p:spPr>
          <a:xfrm>
            <a:off x="6342526" y="4199150"/>
            <a:ext cx="2258309" cy="576064"/>
          </a:xfrm>
          <a:custGeom>
            <a:avLst/>
            <a:gdLst/>
            <a:ahLst/>
            <a:cxnLst/>
            <a:rect l="l" t="t" r="r" b="b"/>
            <a:pathLst>
              <a:path w="2258309" h="432048">
                <a:moveTo>
                  <a:pt x="2177175" y="0"/>
                </a:moveTo>
                <a:lnTo>
                  <a:pt x="2258309" y="0"/>
                </a:lnTo>
                <a:lnTo>
                  <a:pt x="2258309" y="432048"/>
                </a:lnTo>
                <a:lnTo>
                  <a:pt x="0" y="432048"/>
                </a:lnTo>
                <a:lnTo>
                  <a:pt x="0" y="343106"/>
                </a:lnTo>
                <a:lnTo>
                  <a:pt x="2177175" y="34310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550451AF-3294-4443-8D31-1CA35AA5EEB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45583" y="1500722"/>
            <a:ext cx="2177174" cy="315848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32C4D9B9-54CB-44C0-A88C-612776CE2A23}"/>
              </a:ext>
            </a:extLst>
          </p:cNvPr>
          <p:cNvSpPr/>
          <p:nvPr userDrawn="1"/>
        </p:nvSpPr>
        <p:spPr>
          <a:xfrm>
            <a:off x="6277048" y="1419797"/>
            <a:ext cx="720080" cy="1344149"/>
          </a:xfrm>
          <a:custGeom>
            <a:avLst/>
            <a:gdLst/>
            <a:ahLst/>
            <a:cxnLst/>
            <a:rect l="l" t="t" r="r" b="b"/>
            <a:pathLst>
              <a:path w="720080" h="1008112">
                <a:moveTo>
                  <a:pt x="0" y="0"/>
                </a:moveTo>
                <a:lnTo>
                  <a:pt x="720080" y="0"/>
                </a:lnTo>
                <a:lnTo>
                  <a:pt x="720080" y="63541"/>
                </a:lnTo>
                <a:lnTo>
                  <a:pt x="72008" y="63541"/>
                </a:lnTo>
                <a:lnTo>
                  <a:pt x="72008" y="1008112"/>
                </a:lnTo>
                <a:lnTo>
                  <a:pt x="0" y="10081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6650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9144000" cy="1381760"/>
          </a:xfrm>
          <a:prstGeom prst="rect">
            <a:avLst/>
          </a:prstGeom>
        </p:spPr>
      </p:pic>
      <p:pic>
        <p:nvPicPr>
          <p:cNvPr id="4" name="Picture 15" descr="Screen Clipping">
            <a:extLst>
              <a:ext uri="{FF2B5EF4-FFF2-40B4-BE49-F238E27FC236}">
                <a16:creationId xmlns:a16="http://schemas.microsoft.com/office/drawing/2014/main" id="{31AA75B5-A3B2-44F9-ABD1-06B1BA6888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749" y="999578"/>
            <a:ext cx="2338252" cy="5290365"/>
          </a:xfrm>
          <a:prstGeom prst="rect">
            <a:avLst/>
          </a:prstGeom>
        </p:spPr>
      </p:pic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44909AC-06F1-4FD8-8891-064B9E0FBD3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951061" y="1214213"/>
            <a:ext cx="2192940" cy="33789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8451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87257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9144000" cy="1381760"/>
          </a:xfrm>
          <a:prstGeom prst="rect">
            <a:avLst/>
          </a:prstGeom>
        </p:spPr>
      </p:pic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F31AABB0-C3F7-4C19-930F-7104A2B502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54468"/>
            <a:ext cx="18288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6DCC24-15EC-4E6C-AF2F-F8C2FD02FCA6}"/>
              </a:ext>
            </a:extLst>
          </p:cNvPr>
          <p:cNvSpPr/>
          <p:nvPr userDrawn="1"/>
        </p:nvSpPr>
        <p:spPr>
          <a:xfrm>
            <a:off x="0" y="3146979"/>
            <a:ext cx="1828800" cy="169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Rectangle 43">
            <a:extLst>
              <a:ext uri="{FF2B5EF4-FFF2-40B4-BE49-F238E27FC236}">
                <a16:creationId xmlns:a16="http://schemas.microsoft.com/office/drawing/2014/main" id="{C475EC33-8CC8-4DB6-853A-C88CCC9B7B42}"/>
              </a:ext>
            </a:extLst>
          </p:cNvPr>
          <p:cNvSpPr/>
          <p:nvPr userDrawn="1"/>
        </p:nvSpPr>
        <p:spPr>
          <a:xfrm>
            <a:off x="3657600" y="3146979"/>
            <a:ext cx="1828800" cy="16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Rectangle 45">
            <a:extLst>
              <a:ext uri="{FF2B5EF4-FFF2-40B4-BE49-F238E27FC236}">
                <a16:creationId xmlns:a16="http://schemas.microsoft.com/office/drawing/2014/main" id="{D703C179-4FC7-49F7-9A7C-C3898374A7F6}"/>
              </a:ext>
            </a:extLst>
          </p:cNvPr>
          <p:cNvSpPr/>
          <p:nvPr userDrawn="1"/>
        </p:nvSpPr>
        <p:spPr>
          <a:xfrm>
            <a:off x="7315200" y="3146979"/>
            <a:ext cx="1828800" cy="16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Rectangle 47">
            <a:extLst>
              <a:ext uri="{FF2B5EF4-FFF2-40B4-BE49-F238E27FC236}">
                <a16:creationId xmlns:a16="http://schemas.microsoft.com/office/drawing/2014/main" id="{F3FE88B0-2A67-4B06-BAF8-DA185704832F}"/>
              </a:ext>
            </a:extLst>
          </p:cNvPr>
          <p:cNvSpPr/>
          <p:nvPr userDrawn="1"/>
        </p:nvSpPr>
        <p:spPr>
          <a:xfrm>
            <a:off x="1828800" y="1454468"/>
            <a:ext cx="1828800" cy="16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Rectangle 49">
            <a:extLst>
              <a:ext uri="{FF2B5EF4-FFF2-40B4-BE49-F238E27FC236}">
                <a16:creationId xmlns:a16="http://schemas.microsoft.com/office/drawing/2014/main" id="{234F44B1-17A6-42EF-9BDB-957A7FE9B8D3}"/>
              </a:ext>
            </a:extLst>
          </p:cNvPr>
          <p:cNvSpPr/>
          <p:nvPr userDrawn="1"/>
        </p:nvSpPr>
        <p:spPr>
          <a:xfrm>
            <a:off x="5486400" y="1454468"/>
            <a:ext cx="1828800" cy="16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E3A5FD35-7E79-451B-924D-346F7714B61D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657600" y="1454468"/>
            <a:ext cx="18288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A28BBE71-5E06-4C44-BB6F-ED887E4991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315200" y="1454468"/>
            <a:ext cx="18288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F4FFA7C6-67C3-4C12-88CA-6ABDA059D8A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486400" y="3146979"/>
            <a:ext cx="18288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01DD4038-BEB5-4201-88F3-B694D631907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828800" y="3146979"/>
            <a:ext cx="1828800" cy="16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6753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87257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9144000" cy="1381760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91D385B-447F-4E11-A689-4C6E9AAE1B89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45675" y="1676364"/>
            <a:ext cx="1944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2365D5-4312-455B-BED1-745C33A2BF2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586174" y="3871201"/>
            <a:ext cx="1944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2F5E45-5D1F-4A17-A3F3-CEB54FAFBF69}"/>
              </a:ext>
            </a:extLst>
          </p:cNvPr>
          <p:cNvSpPr/>
          <p:nvPr userDrawn="1"/>
        </p:nvSpPr>
        <p:spPr>
          <a:xfrm>
            <a:off x="545675" y="3871201"/>
            <a:ext cx="1944000" cy="205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18A4D0-F4C0-4CEB-B34D-225C20F28AFE}"/>
              </a:ext>
            </a:extLst>
          </p:cNvPr>
          <p:cNvSpPr/>
          <p:nvPr userDrawn="1"/>
        </p:nvSpPr>
        <p:spPr>
          <a:xfrm>
            <a:off x="2586174" y="1676364"/>
            <a:ext cx="1944000" cy="20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C82F992-8C25-4D7A-AB38-DF52A932E784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4626673" y="1676364"/>
            <a:ext cx="1944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89E4DCC-AE6F-42CF-88BA-BB6AFF34D457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667171" y="3871201"/>
            <a:ext cx="1944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5B4E9166-CE0C-416F-9A7F-46D8AE5EC60C}"/>
              </a:ext>
            </a:extLst>
          </p:cNvPr>
          <p:cNvSpPr/>
          <p:nvPr userDrawn="1"/>
        </p:nvSpPr>
        <p:spPr>
          <a:xfrm>
            <a:off x="4626673" y="3871201"/>
            <a:ext cx="1944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>
              <a:solidFill>
                <a:prstClr val="white"/>
              </a:solidFill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105A5BB0-3574-40F9-A03D-C0724F3C1E6D}"/>
              </a:ext>
            </a:extLst>
          </p:cNvPr>
          <p:cNvSpPr/>
          <p:nvPr userDrawn="1"/>
        </p:nvSpPr>
        <p:spPr>
          <a:xfrm>
            <a:off x="6667171" y="1676364"/>
            <a:ext cx="1944000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8657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9144000" cy="1381760"/>
          </a:xfrm>
          <a:prstGeom prst="rect">
            <a:avLst/>
          </a:prstGeom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C49D263-A817-49DF-9C01-E6B1348A7DF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210529" y="264575"/>
            <a:ext cx="8712968" cy="2908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5DDFA7C-6FC1-4960-9F01-91A1CB1C7C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3896" y="2564904"/>
            <a:ext cx="1621132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8D29F38-4C17-4028-94E9-FF4C3BA95224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721350" y="2564904"/>
            <a:ext cx="1621132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FADA637-93E0-445E-B4C9-044ECFF36B97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4798803" y="2564904"/>
            <a:ext cx="1621132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C268B71-8961-49B1-8412-280DB1E3E3C2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876258" y="2564904"/>
            <a:ext cx="1621132" cy="2160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C4E5EC7-8AB9-41C5-BAB0-51B473E8DEF6}"/>
              </a:ext>
            </a:extLst>
          </p:cNvPr>
          <p:cNvGrpSpPr/>
          <p:nvPr userDrawn="1"/>
        </p:nvGrpSpPr>
        <p:grpSpPr>
          <a:xfrm>
            <a:off x="686000" y="4794870"/>
            <a:ext cx="1536923" cy="144016"/>
            <a:chOff x="518969" y="4794870"/>
            <a:chExt cx="1679267" cy="144016"/>
          </a:xfrm>
        </p:grpSpPr>
        <p:sp>
          <p:nvSpPr>
            <p:cNvPr id="11" name="Rectangle 35">
              <a:extLst>
                <a:ext uri="{FF2B5EF4-FFF2-40B4-BE49-F238E27FC236}">
                  <a16:creationId xmlns:a16="http://schemas.microsoft.com/office/drawing/2014/main" id="{AD5ADEF5-98CF-44F5-B927-0ABE4B5064BB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2" name="Rectangle 36">
              <a:extLst>
                <a:ext uri="{FF2B5EF4-FFF2-40B4-BE49-F238E27FC236}">
                  <a16:creationId xmlns:a16="http://schemas.microsoft.com/office/drawing/2014/main" id="{B64D3123-74F8-4F59-89BE-08360DB96BF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Rectangle 37">
              <a:extLst>
                <a:ext uri="{FF2B5EF4-FFF2-40B4-BE49-F238E27FC236}">
                  <a16:creationId xmlns:a16="http://schemas.microsoft.com/office/drawing/2014/main" id="{A49B52C1-E296-425D-8F1E-1D556DB8424A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4" name="Rectangle 38">
              <a:extLst>
                <a:ext uri="{FF2B5EF4-FFF2-40B4-BE49-F238E27FC236}">
                  <a16:creationId xmlns:a16="http://schemas.microsoft.com/office/drawing/2014/main" id="{EB03ED15-C38C-4087-BFD3-EBAB1C8BCB95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5" name="Rectangle 39">
              <a:extLst>
                <a:ext uri="{FF2B5EF4-FFF2-40B4-BE49-F238E27FC236}">
                  <a16:creationId xmlns:a16="http://schemas.microsoft.com/office/drawing/2014/main" id="{F0DC5F74-14C8-40A8-8107-ABF3D5E8F3AB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40">
              <a:extLst>
                <a:ext uri="{FF2B5EF4-FFF2-40B4-BE49-F238E27FC236}">
                  <a16:creationId xmlns:a16="http://schemas.microsoft.com/office/drawing/2014/main" id="{FA8E7701-1896-4325-99B2-5FAC61C6BD96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E294D3-E216-490B-BF66-CE8EC9E68704}"/>
              </a:ext>
            </a:extLst>
          </p:cNvPr>
          <p:cNvGrpSpPr/>
          <p:nvPr userDrawn="1"/>
        </p:nvGrpSpPr>
        <p:grpSpPr>
          <a:xfrm>
            <a:off x="2763455" y="4794870"/>
            <a:ext cx="1536923" cy="144016"/>
            <a:chOff x="2655206" y="4794870"/>
            <a:chExt cx="1679267" cy="144016"/>
          </a:xfrm>
        </p:grpSpPr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id="{07C8D70F-1915-4932-B821-CA5C2B851D51}"/>
                </a:ext>
              </a:extLst>
            </p:cNvPr>
            <p:cNvSpPr/>
            <p:nvPr/>
          </p:nvSpPr>
          <p:spPr>
            <a:xfrm>
              <a:off x="2655206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Rectangle 43">
              <a:extLst>
                <a:ext uri="{FF2B5EF4-FFF2-40B4-BE49-F238E27FC236}">
                  <a16:creationId xmlns:a16="http://schemas.microsoft.com/office/drawing/2014/main" id="{9A38780B-6EE8-4103-B454-04FF4DE8E204}"/>
                </a:ext>
              </a:extLst>
            </p:cNvPr>
            <p:cNvSpPr/>
            <p:nvPr/>
          </p:nvSpPr>
          <p:spPr>
            <a:xfrm>
              <a:off x="2932842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Rectangle 44">
              <a:extLst>
                <a:ext uri="{FF2B5EF4-FFF2-40B4-BE49-F238E27FC236}">
                  <a16:creationId xmlns:a16="http://schemas.microsoft.com/office/drawing/2014/main" id="{1CC2A210-1C71-467F-8110-95FF10C776A2}"/>
                </a:ext>
              </a:extLst>
            </p:cNvPr>
            <p:cNvSpPr/>
            <p:nvPr/>
          </p:nvSpPr>
          <p:spPr>
            <a:xfrm>
              <a:off x="3212627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1" name="Rectangle 45">
              <a:extLst>
                <a:ext uri="{FF2B5EF4-FFF2-40B4-BE49-F238E27FC236}">
                  <a16:creationId xmlns:a16="http://schemas.microsoft.com/office/drawing/2014/main" id="{442C1975-4F8B-4710-9011-5B7BE3BE04A9}"/>
                </a:ext>
              </a:extLst>
            </p:cNvPr>
            <p:cNvSpPr/>
            <p:nvPr/>
          </p:nvSpPr>
          <p:spPr>
            <a:xfrm>
              <a:off x="3494261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2" name="Rectangle 46">
              <a:extLst>
                <a:ext uri="{FF2B5EF4-FFF2-40B4-BE49-F238E27FC236}">
                  <a16:creationId xmlns:a16="http://schemas.microsoft.com/office/drawing/2014/main" id="{99991FC0-DE5D-485B-A2E7-467C7F2FDA2A}"/>
                </a:ext>
              </a:extLst>
            </p:cNvPr>
            <p:cNvSpPr/>
            <p:nvPr/>
          </p:nvSpPr>
          <p:spPr>
            <a:xfrm>
              <a:off x="3774045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3" name="Rectangle 47">
              <a:extLst>
                <a:ext uri="{FF2B5EF4-FFF2-40B4-BE49-F238E27FC236}">
                  <a16:creationId xmlns:a16="http://schemas.microsoft.com/office/drawing/2014/main" id="{EBE94D74-C917-4818-8E81-F498D0A2D98B}"/>
                </a:ext>
              </a:extLst>
            </p:cNvPr>
            <p:cNvSpPr/>
            <p:nvPr/>
          </p:nvSpPr>
          <p:spPr>
            <a:xfrm>
              <a:off x="4053037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A163698-67E5-4695-AC6D-3CAD20860F6B}"/>
              </a:ext>
            </a:extLst>
          </p:cNvPr>
          <p:cNvGrpSpPr/>
          <p:nvPr userDrawn="1"/>
        </p:nvGrpSpPr>
        <p:grpSpPr>
          <a:xfrm>
            <a:off x="4840908" y="4794870"/>
            <a:ext cx="1536923" cy="144016"/>
            <a:chOff x="4791443" y="4794870"/>
            <a:chExt cx="1679267" cy="144016"/>
          </a:xfrm>
        </p:grpSpPr>
        <p:sp>
          <p:nvSpPr>
            <p:cNvPr id="25" name="Rectangle 49">
              <a:extLst>
                <a:ext uri="{FF2B5EF4-FFF2-40B4-BE49-F238E27FC236}">
                  <a16:creationId xmlns:a16="http://schemas.microsoft.com/office/drawing/2014/main" id="{012637EA-BF0B-48E4-ACAD-0896F4B2D3B7}"/>
                </a:ext>
              </a:extLst>
            </p:cNvPr>
            <p:cNvSpPr/>
            <p:nvPr/>
          </p:nvSpPr>
          <p:spPr>
            <a:xfrm>
              <a:off x="4791443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6" name="Rectangle 50">
              <a:extLst>
                <a:ext uri="{FF2B5EF4-FFF2-40B4-BE49-F238E27FC236}">
                  <a16:creationId xmlns:a16="http://schemas.microsoft.com/office/drawing/2014/main" id="{54C6DA61-81B8-4C8E-B82E-34532B4603B5}"/>
                </a:ext>
              </a:extLst>
            </p:cNvPr>
            <p:cNvSpPr/>
            <p:nvPr/>
          </p:nvSpPr>
          <p:spPr>
            <a:xfrm>
              <a:off x="5069079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7" name="Rectangle 51">
              <a:extLst>
                <a:ext uri="{FF2B5EF4-FFF2-40B4-BE49-F238E27FC236}">
                  <a16:creationId xmlns:a16="http://schemas.microsoft.com/office/drawing/2014/main" id="{CBF82173-D21E-4096-A7E0-7FB11629182D}"/>
                </a:ext>
              </a:extLst>
            </p:cNvPr>
            <p:cNvSpPr/>
            <p:nvPr/>
          </p:nvSpPr>
          <p:spPr>
            <a:xfrm>
              <a:off x="5348864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8" name="Rectangle 52">
              <a:extLst>
                <a:ext uri="{FF2B5EF4-FFF2-40B4-BE49-F238E27FC236}">
                  <a16:creationId xmlns:a16="http://schemas.microsoft.com/office/drawing/2014/main" id="{9869367B-AADB-4512-A91A-E7F70BE26588}"/>
                </a:ext>
              </a:extLst>
            </p:cNvPr>
            <p:cNvSpPr/>
            <p:nvPr/>
          </p:nvSpPr>
          <p:spPr>
            <a:xfrm>
              <a:off x="5630498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29" name="Rectangle 53">
              <a:extLst>
                <a:ext uri="{FF2B5EF4-FFF2-40B4-BE49-F238E27FC236}">
                  <a16:creationId xmlns:a16="http://schemas.microsoft.com/office/drawing/2014/main" id="{8F6211E9-6A70-44E3-91EE-49B34CC39CA4}"/>
                </a:ext>
              </a:extLst>
            </p:cNvPr>
            <p:cNvSpPr/>
            <p:nvPr/>
          </p:nvSpPr>
          <p:spPr>
            <a:xfrm>
              <a:off x="5910282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0" name="Rectangle 54">
              <a:extLst>
                <a:ext uri="{FF2B5EF4-FFF2-40B4-BE49-F238E27FC236}">
                  <a16:creationId xmlns:a16="http://schemas.microsoft.com/office/drawing/2014/main" id="{1D78D025-BC48-4024-9B50-78151C34F8DD}"/>
                </a:ext>
              </a:extLst>
            </p:cNvPr>
            <p:cNvSpPr/>
            <p:nvPr/>
          </p:nvSpPr>
          <p:spPr>
            <a:xfrm>
              <a:off x="6189274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2A91D7A-4B21-4147-95BC-3BBD1B98A66B}"/>
              </a:ext>
            </a:extLst>
          </p:cNvPr>
          <p:cNvGrpSpPr/>
          <p:nvPr userDrawn="1"/>
        </p:nvGrpSpPr>
        <p:grpSpPr>
          <a:xfrm>
            <a:off x="6918362" y="4794870"/>
            <a:ext cx="1536923" cy="144016"/>
            <a:chOff x="6927681" y="4794870"/>
            <a:chExt cx="1679267" cy="144016"/>
          </a:xfrm>
        </p:grpSpPr>
        <p:sp>
          <p:nvSpPr>
            <p:cNvPr id="32" name="Rectangle 57">
              <a:extLst>
                <a:ext uri="{FF2B5EF4-FFF2-40B4-BE49-F238E27FC236}">
                  <a16:creationId xmlns:a16="http://schemas.microsoft.com/office/drawing/2014/main" id="{3D06F016-0803-46C6-8CDB-EFBB1499D1E5}"/>
                </a:ext>
              </a:extLst>
            </p:cNvPr>
            <p:cNvSpPr/>
            <p:nvPr/>
          </p:nvSpPr>
          <p:spPr>
            <a:xfrm>
              <a:off x="6927681" y="4794870"/>
              <a:ext cx="281436" cy="14401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3" name="Rectangle 58">
              <a:extLst>
                <a:ext uri="{FF2B5EF4-FFF2-40B4-BE49-F238E27FC236}">
                  <a16:creationId xmlns:a16="http://schemas.microsoft.com/office/drawing/2014/main" id="{E438FD44-E248-44F2-A1D7-37CA533BF2AE}"/>
                </a:ext>
              </a:extLst>
            </p:cNvPr>
            <p:cNvSpPr/>
            <p:nvPr/>
          </p:nvSpPr>
          <p:spPr>
            <a:xfrm>
              <a:off x="7205317" y="4794870"/>
              <a:ext cx="281436" cy="144016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4" name="Rectangle 59">
              <a:extLst>
                <a:ext uri="{FF2B5EF4-FFF2-40B4-BE49-F238E27FC236}">
                  <a16:creationId xmlns:a16="http://schemas.microsoft.com/office/drawing/2014/main" id="{61B25684-F781-440E-BDB5-CA70F0E3DCCB}"/>
                </a:ext>
              </a:extLst>
            </p:cNvPr>
            <p:cNvSpPr/>
            <p:nvPr/>
          </p:nvSpPr>
          <p:spPr>
            <a:xfrm>
              <a:off x="7485102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8AD3F76A-18CD-4519-9537-34E9DBB3C3F6}"/>
                </a:ext>
              </a:extLst>
            </p:cNvPr>
            <p:cNvSpPr/>
            <p:nvPr/>
          </p:nvSpPr>
          <p:spPr>
            <a:xfrm>
              <a:off x="7766736" y="4794870"/>
              <a:ext cx="281436" cy="14401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42EF3A83-1905-4298-8091-FA1A4D438143}"/>
                </a:ext>
              </a:extLst>
            </p:cNvPr>
            <p:cNvSpPr/>
            <p:nvPr/>
          </p:nvSpPr>
          <p:spPr>
            <a:xfrm>
              <a:off x="8046520" y="4794870"/>
              <a:ext cx="281436" cy="144016"/>
            </a:xfrm>
            <a:prstGeom prst="rect">
              <a:avLst/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Rectangle 62">
              <a:extLst>
                <a:ext uri="{FF2B5EF4-FFF2-40B4-BE49-F238E27FC236}">
                  <a16:creationId xmlns:a16="http://schemas.microsoft.com/office/drawing/2014/main" id="{6B951A8D-CB9D-4155-B56C-293764EC4B88}"/>
                </a:ext>
              </a:extLst>
            </p:cNvPr>
            <p:cNvSpPr/>
            <p:nvPr/>
          </p:nvSpPr>
          <p:spPr>
            <a:xfrm>
              <a:off x="8325512" y="4794870"/>
              <a:ext cx="281436" cy="14401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ko-KR" altLang="en-US" sz="135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5552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46262" y="6509984"/>
            <a:ext cx="7256544" cy="122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41734" y="679536"/>
            <a:ext cx="3214455" cy="159527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566734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225190" y="6496338"/>
            <a:ext cx="1341545" cy="136477"/>
          </a:xfrm>
          <a:prstGeom prst="rect">
            <a:avLst/>
          </a:prstGeom>
          <a:solidFill>
            <a:schemeClr val="bg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232652" y="155346"/>
            <a:ext cx="358240" cy="448840"/>
            <a:chOff x="2300733" y="2007958"/>
            <a:chExt cx="834252" cy="783928"/>
          </a:xfrm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88ACCFD-E9C6-42CB-B830-40B915F04587}"/>
              </a:ext>
            </a:extLst>
          </p:cNvPr>
          <p:cNvGrpSpPr/>
          <p:nvPr userDrawn="1"/>
        </p:nvGrpSpPr>
        <p:grpSpPr>
          <a:xfrm>
            <a:off x="721769" y="383872"/>
            <a:ext cx="1655673" cy="2466874"/>
            <a:chOff x="1406494" y="382273"/>
            <a:chExt cx="1347792" cy="1506110"/>
          </a:xfrm>
        </p:grpSpPr>
        <p:sp>
          <p:nvSpPr>
            <p:cNvPr id="22" name="Freeform 21"/>
            <p:cNvSpPr/>
            <p:nvPr userDrawn="1"/>
          </p:nvSpPr>
          <p:spPr>
            <a:xfrm>
              <a:off x="1984272" y="385083"/>
              <a:ext cx="770014" cy="1503300"/>
            </a:xfrm>
            <a:custGeom>
              <a:avLst/>
              <a:gdLst>
                <a:gd name="connsiteX0" fmla="*/ 675916 w 770014"/>
                <a:gd name="connsiteY0" fmla="*/ 1133483 h 1503300"/>
                <a:gd name="connsiteX1" fmla="*/ 770014 w 770014"/>
                <a:gd name="connsiteY1" fmla="*/ 1133483 h 1503300"/>
                <a:gd name="connsiteX2" fmla="*/ 770014 w 770014"/>
                <a:gd name="connsiteY2" fmla="*/ 1503300 h 1503300"/>
                <a:gd name="connsiteX3" fmla="*/ 0 w 770014"/>
                <a:gd name="connsiteY3" fmla="*/ 1503300 h 1503300"/>
                <a:gd name="connsiteX4" fmla="*/ 0 w 770014"/>
                <a:gd name="connsiteY4" fmla="*/ 1420086 h 1503300"/>
                <a:gd name="connsiteX5" fmla="*/ 675916 w 770014"/>
                <a:gd name="connsiteY5" fmla="*/ 1420086 h 1503300"/>
                <a:gd name="connsiteX6" fmla="*/ 0 w 770014"/>
                <a:gd name="connsiteY6" fmla="*/ 0 h 1503300"/>
                <a:gd name="connsiteX7" fmla="*/ 770014 w 770014"/>
                <a:gd name="connsiteY7" fmla="*/ 0 h 1503300"/>
                <a:gd name="connsiteX8" fmla="*/ 770014 w 770014"/>
                <a:gd name="connsiteY8" fmla="*/ 219083 h 1503300"/>
                <a:gd name="connsiteX9" fmla="*/ 675916 w 770014"/>
                <a:gd name="connsiteY9" fmla="*/ 219083 h 1503300"/>
                <a:gd name="connsiteX10" fmla="*/ 675916 w 770014"/>
                <a:gd name="connsiteY10" fmla="*/ 105212 h 1503300"/>
                <a:gd name="connsiteX11" fmla="*/ 0 w 770014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0014" h="1503300">
                  <a:moveTo>
                    <a:pt x="675916" y="1133483"/>
                  </a:moveTo>
                  <a:lnTo>
                    <a:pt x="770014" y="1133483"/>
                  </a:lnTo>
                  <a:lnTo>
                    <a:pt x="770014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675916" y="1420086"/>
                  </a:lnTo>
                  <a:close/>
                  <a:moveTo>
                    <a:pt x="0" y="0"/>
                  </a:moveTo>
                  <a:lnTo>
                    <a:pt x="770014" y="0"/>
                  </a:lnTo>
                  <a:lnTo>
                    <a:pt x="770014" y="219083"/>
                  </a:lnTo>
                  <a:lnTo>
                    <a:pt x="675916" y="219083"/>
                  </a:lnTo>
                  <a:lnTo>
                    <a:pt x="675916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1406494" y="382273"/>
              <a:ext cx="686066" cy="1503300"/>
            </a:xfrm>
            <a:custGeom>
              <a:avLst/>
              <a:gdLst>
                <a:gd name="connsiteX0" fmla="*/ 0 w 686066"/>
                <a:gd name="connsiteY0" fmla="*/ 0 h 1503300"/>
                <a:gd name="connsiteX1" fmla="*/ 89765 w 686066"/>
                <a:gd name="connsiteY1" fmla="*/ 0 h 1503300"/>
                <a:gd name="connsiteX2" fmla="*/ 534870 w 686066"/>
                <a:gd name="connsiteY2" fmla="*/ 0 h 1503300"/>
                <a:gd name="connsiteX3" fmla="*/ 686066 w 686066"/>
                <a:gd name="connsiteY3" fmla="*/ 0 h 1503300"/>
                <a:gd name="connsiteX4" fmla="*/ 686066 w 686066"/>
                <a:gd name="connsiteY4" fmla="*/ 105212 h 1503300"/>
                <a:gd name="connsiteX5" fmla="*/ 534870 w 686066"/>
                <a:gd name="connsiteY5" fmla="*/ 105212 h 1503300"/>
                <a:gd name="connsiteX6" fmla="*/ 95421 w 686066"/>
                <a:gd name="connsiteY6" fmla="*/ 105212 h 1503300"/>
                <a:gd name="connsiteX7" fmla="*/ 95421 w 686066"/>
                <a:gd name="connsiteY7" fmla="*/ 1420086 h 1503300"/>
                <a:gd name="connsiteX8" fmla="*/ 534870 w 686066"/>
                <a:gd name="connsiteY8" fmla="*/ 1420086 h 1503300"/>
                <a:gd name="connsiteX9" fmla="*/ 686066 w 686066"/>
                <a:gd name="connsiteY9" fmla="*/ 1420086 h 1503300"/>
                <a:gd name="connsiteX10" fmla="*/ 686066 w 686066"/>
                <a:gd name="connsiteY10" fmla="*/ 1503300 h 1503300"/>
                <a:gd name="connsiteX11" fmla="*/ 534870 w 686066"/>
                <a:gd name="connsiteY11" fmla="*/ 1503300 h 1503300"/>
                <a:gd name="connsiteX12" fmla="*/ 89765 w 686066"/>
                <a:gd name="connsiteY12" fmla="*/ 1503300 h 1503300"/>
                <a:gd name="connsiteX13" fmla="*/ 0 w 686066"/>
                <a:gd name="connsiteY13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6066" h="1503300">
                  <a:moveTo>
                    <a:pt x="0" y="0"/>
                  </a:moveTo>
                  <a:lnTo>
                    <a:pt x="89765" y="0"/>
                  </a:lnTo>
                  <a:lnTo>
                    <a:pt x="534870" y="0"/>
                  </a:lnTo>
                  <a:lnTo>
                    <a:pt x="686066" y="0"/>
                  </a:lnTo>
                  <a:lnTo>
                    <a:pt x="686066" y="105212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686066" y="1420086"/>
                  </a:lnTo>
                  <a:lnTo>
                    <a:pt x="686066" y="1503300"/>
                  </a:lnTo>
                  <a:lnTo>
                    <a:pt x="534870" y="1503300"/>
                  </a:lnTo>
                  <a:lnTo>
                    <a:pt x="89765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4D74253-B5E4-414F-BE51-8894C515B20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572002" y="492240"/>
            <a:ext cx="4036978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A479E8C0-0339-4FA9-BFFD-8976F9AE7E4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248962" y="3372098"/>
            <a:ext cx="2755437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5AB0DDC-B91C-4187-9ACB-5FB03F214C9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157913" y="3546983"/>
            <a:ext cx="2451066" cy="27051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864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472" y="0"/>
            <a:ext cx="1587206" cy="6858000"/>
          </a:xfrm>
          <a:prstGeom prst="rect">
            <a:avLst/>
          </a:prstGeom>
        </p:spPr>
      </p:pic>
      <p:sp>
        <p:nvSpPr>
          <p:cNvPr id="22" name="Freeform 21"/>
          <p:cNvSpPr/>
          <p:nvPr userDrawn="1"/>
        </p:nvSpPr>
        <p:spPr>
          <a:xfrm>
            <a:off x="1488205" y="379766"/>
            <a:ext cx="577511" cy="1503300"/>
          </a:xfrm>
          <a:custGeom>
            <a:avLst/>
            <a:gdLst>
              <a:gd name="connsiteX0" fmla="*/ 675916 w 770014"/>
              <a:gd name="connsiteY0" fmla="*/ 1133483 h 1503300"/>
              <a:gd name="connsiteX1" fmla="*/ 770014 w 770014"/>
              <a:gd name="connsiteY1" fmla="*/ 1133483 h 1503300"/>
              <a:gd name="connsiteX2" fmla="*/ 770014 w 770014"/>
              <a:gd name="connsiteY2" fmla="*/ 1503300 h 1503300"/>
              <a:gd name="connsiteX3" fmla="*/ 0 w 770014"/>
              <a:gd name="connsiteY3" fmla="*/ 1503300 h 1503300"/>
              <a:gd name="connsiteX4" fmla="*/ 0 w 770014"/>
              <a:gd name="connsiteY4" fmla="*/ 1420086 h 1503300"/>
              <a:gd name="connsiteX5" fmla="*/ 675916 w 770014"/>
              <a:gd name="connsiteY5" fmla="*/ 1420086 h 1503300"/>
              <a:gd name="connsiteX6" fmla="*/ 0 w 770014"/>
              <a:gd name="connsiteY6" fmla="*/ 0 h 1503300"/>
              <a:gd name="connsiteX7" fmla="*/ 770014 w 770014"/>
              <a:gd name="connsiteY7" fmla="*/ 0 h 1503300"/>
              <a:gd name="connsiteX8" fmla="*/ 770014 w 770014"/>
              <a:gd name="connsiteY8" fmla="*/ 219083 h 1503300"/>
              <a:gd name="connsiteX9" fmla="*/ 675916 w 770014"/>
              <a:gd name="connsiteY9" fmla="*/ 219083 h 1503300"/>
              <a:gd name="connsiteX10" fmla="*/ 675916 w 770014"/>
              <a:gd name="connsiteY10" fmla="*/ 105212 h 1503300"/>
              <a:gd name="connsiteX11" fmla="*/ 0 w 770014"/>
              <a:gd name="connsiteY11" fmla="*/ 105212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70014" h="1503300">
                <a:moveTo>
                  <a:pt x="675916" y="1133483"/>
                </a:moveTo>
                <a:lnTo>
                  <a:pt x="770014" y="1133483"/>
                </a:lnTo>
                <a:lnTo>
                  <a:pt x="770014" y="1503300"/>
                </a:lnTo>
                <a:lnTo>
                  <a:pt x="0" y="1503300"/>
                </a:lnTo>
                <a:lnTo>
                  <a:pt x="0" y="1420086"/>
                </a:lnTo>
                <a:lnTo>
                  <a:pt x="675916" y="1420086"/>
                </a:lnTo>
                <a:close/>
                <a:moveTo>
                  <a:pt x="0" y="0"/>
                </a:moveTo>
                <a:lnTo>
                  <a:pt x="770014" y="0"/>
                </a:lnTo>
                <a:lnTo>
                  <a:pt x="770014" y="219083"/>
                </a:lnTo>
                <a:lnTo>
                  <a:pt x="675916" y="219083"/>
                </a:lnTo>
                <a:lnTo>
                  <a:pt x="675916" y="105212"/>
                </a:lnTo>
                <a:lnTo>
                  <a:pt x="0" y="1052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546262" y="6509984"/>
            <a:ext cx="7256544" cy="122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61761" y="703795"/>
            <a:ext cx="7141511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25190" y="6496338"/>
            <a:ext cx="1341545" cy="136477"/>
          </a:xfrm>
          <a:prstGeom prst="rect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 flipV="1">
            <a:off x="628212" y="167725"/>
            <a:ext cx="358240" cy="448840"/>
            <a:chOff x="2300733" y="2007958"/>
            <a:chExt cx="834252" cy="783928"/>
          </a:xfrm>
          <a:solidFill>
            <a:schemeClr val="accent3"/>
          </a:solidFill>
        </p:grpSpPr>
        <p:sp>
          <p:nvSpPr>
            <p:cNvPr id="12" name="Freeform 11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19" name="Freeform 18"/>
          <p:cNvSpPr/>
          <p:nvPr/>
        </p:nvSpPr>
        <p:spPr>
          <a:xfrm>
            <a:off x="1054870" y="382273"/>
            <a:ext cx="514550" cy="1503300"/>
          </a:xfrm>
          <a:custGeom>
            <a:avLst/>
            <a:gdLst>
              <a:gd name="connsiteX0" fmla="*/ 0 w 686066"/>
              <a:gd name="connsiteY0" fmla="*/ 0 h 1503300"/>
              <a:gd name="connsiteX1" fmla="*/ 89765 w 686066"/>
              <a:gd name="connsiteY1" fmla="*/ 0 h 1503300"/>
              <a:gd name="connsiteX2" fmla="*/ 534870 w 686066"/>
              <a:gd name="connsiteY2" fmla="*/ 0 h 1503300"/>
              <a:gd name="connsiteX3" fmla="*/ 686066 w 686066"/>
              <a:gd name="connsiteY3" fmla="*/ 0 h 1503300"/>
              <a:gd name="connsiteX4" fmla="*/ 686066 w 686066"/>
              <a:gd name="connsiteY4" fmla="*/ 105212 h 1503300"/>
              <a:gd name="connsiteX5" fmla="*/ 534870 w 686066"/>
              <a:gd name="connsiteY5" fmla="*/ 105212 h 1503300"/>
              <a:gd name="connsiteX6" fmla="*/ 95421 w 686066"/>
              <a:gd name="connsiteY6" fmla="*/ 105212 h 1503300"/>
              <a:gd name="connsiteX7" fmla="*/ 95421 w 686066"/>
              <a:gd name="connsiteY7" fmla="*/ 1420086 h 1503300"/>
              <a:gd name="connsiteX8" fmla="*/ 534870 w 686066"/>
              <a:gd name="connsiteY8" fmla="*/ 1420086 h 1503300"/>
              <a:gd name="connsiteX9" fmla="*/ 686066 w 686066"/>
              <a:gd name="connsiteY9" fmla="*/ 1420086 h 1503300"/>
              <a:gd name="connsiteX10" fmla="*/ 686066 w 686066"/>
              <a:gd name="connsiteY10" fmla="*/ 1503300 h 1503300"/>
              <a:gd name="connsiteX11" fmla="*/ 534870 w 686066"/>
              <a:gd name="connsiteY11" fmla="*/ 1503300 h 1503300"/>
              <a:gd name="connsiteX12" fmla="*/ 89765 w 686066"/>
              <a:gd name="connsiteY12" fmla="*/ 1503300 h 1503300"/>
              <a:gd name="connsiteX13" fmla="*/ 0 w 686066"/>
              <a:gd name="connsiteY13" fmla="*/ 1503300 h 15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6066" h="1503300">
                <a:moveTo>
                  <a:pt x="0" y="0"/>
                </a:moveTo>
                <a:lnTo>
                  <a:pt x="89765" y="0"/>
                </a:lnTo>
                <a:lnTo>
                  <a:pt x="534870" y="0"/>
                </a:lnTo>
                <a:lnTo>
                  <a:pt x="686066" y="0"/>
                </a:lnTo>
                <a:lnTo>
                  <a:pt x="686066" y="105212"/>
                </a:lnTo>
                <a:lnTo>
                  <a:pt x="534870" y="105212"/>
                </a:lnTo>
                <a:lnTo>
                  <a:pt x="95421" y="105212"/>
                </a:lnTo>
                <a:lnTo>
                  <a:pt x="95421" y="1420086"/>
                </a:lnTo>
                <a:lnTo>
                  <a:pt x="534870" y="1420086"/>
                </a:lnTo>
                <a:lnTo>
                  <a:pt x="686066" y="1420086"/>
                </a:lnTo>
                <a:lnTo>
                  <a:pt x="686066" y="1503300"/>
                </a:lnTo>
                <a:lnTo>
                  <a:pt x="534870" y="1503300"/>
                </a:lnTo>
                <a:lnTo>
                  <a:pt x="89765" y="1503300"/>
                </a:lnTo>
                <a:lnTo>
                  <a:pt x="0" y="15033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</a:endParaRPr>
          </a:p>
        </p:txBody>
      </p:sp>
      <p:pic>
        <p:nvPicPr>
          <p:cNvPr id="14" name="그림 5">
            <a:extLst>
              <a:ext uri="{FF2B5EF4-FFF2-40B4-BE49-F238E27FC236}">
                <a16:creationId xmlns:a16="http://schemas.microsoft.com/office/drawing/2014/main" id="{B2FF7110-2193-4586-B1C1-184631E029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427" y="1780083"/>
            <a:ext cx="1987175" cy="4646531"/>
          </a:xfrm>
          <a:prstGeom prst="rect">
            <a:avLst/>
          </a:prstGeom>
        </p:spPr>
      </p:pic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33B7B650-CC33-409E-BECD-3E3339D6A4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2247" y="2532537"/>
            <a:ext cx="1407890" cy="281005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26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"/>
          <a:stretch/>
        </p:blipFill>
        <p:spPr>
          <a:xfrm>
            <a:off x="403291" y="2871450"/>
            <a:ext cx="1007269" cy="3761362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518367" y="232971"/>
            <a:ext cx="8457331" cy="6404885"/>
            <a:chOff x="691154" y="232968"/>
            <a:chExt cx="11276441" cy="6404885"/>
          </a:xfrm>
        </p:grpSpPr>
        <p:sp>
          <p:nvSpPr>
            <p:cNvPr id="7" name="Rectangle 6"/>
            <p:cNvSpPr/>
            <p:nvPr userDrawn="1"/>
          </p:nvSpPr>
          <p:spPr>
            <a:xfrm>
              <a:off x="1640577" y="6500693"/>
              <a:ext cx="1023045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97584" y="232968"/>
              <a:ext cx="1126914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 rot="5400000">
              <a:off x="8699093" y="3364312"/>
              <a:ext cx="6399844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20" name="Freeform 19"/>
            <p:cNvSpPr/>
            <p:nvPr userDrawn="1"/>
          </p:nvSpPr>
          <p:spPr>
            <a:xfrm rot="5400000">
              <a:off x="-363035" y="1287157"/>
              <a:ext cx="2245537" cy="137160"/>
            </a:xfrm>
            <a:custGeom>
              <a:avLst/>
              <a:gdLst>
                <a:gd name="connsiteX0" fmla="*/ 0 w 2245537"/>
                <a:gd name="connsiteY0" fmla="*/ 226426 h 226426"/>
                <a:gd name="connsiteX1" fmla="*/ 0 w 2245537"/>
                <a:gd name="connsiteY1" fmla="*/ 0 h 226426"/>
                <a:gd name="connsiteX2" fmla="*/ 2245537 w 2245537"/>
                <a:gd name="connsiteY2" fmla="*/ 0 h 226426"/>
                <a:gd name="connsiteX3" fmla="*/ 2245537 w 2245537"/>
                <a:gd name="connsiteY3" fmla="*/ 226426 h 226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5537" h="226426">
                  <a:moveTo>
                    <a:pt x="0" y="226426"/>
                  </a:moveTo>
                  <a:lnTo>
                    <a:pt x="0" y="0"/>
                  </a:lnTo>
                  <a:lnTo>
                    <a:pt x="2245537" y="0"/>
                  </a:lnTo>
                  <a:lnTo>
                    <a:pt x="2245537" y="2264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29" y="5356549"/>
            <a:ext cx="7571542" cy="1144144"/>
          </a:xfrm>
          <a:prstGeom prst="rect">
            <a:avLst/>
          </a:prstGeom>
        </p:spPr>
      </p:pic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ABF066B-F1FA-4BC9-80A1-EC87C1A43DC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779084" y="682481"/>
            <a:ext cx="1727711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6F66AB4-5AF6-4C8E-BBE8-2728F0EDFBA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4779084" y="3909328"/>
            <a:ext cx="1727711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F4F80FFC-D051-4E52-BA13-BEBEEAAFFA4D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6567577" y="682481"/>
            <a:ext cx="2086045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90D4E15-4B11-4101-8244-FDD0495FDC0F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2638705" y="3909328"/>
            <a:ext cx="2086045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211E2748-39D7-4D70-A37C-09B298D0C84B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6567577" y="2312085"/>
            <a:ext cx="2086045" cy="3145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2FD1797E-6169-45E7-9539-EB10E5836876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2638705" y="682484"/>
            <a:ext cx="2086045" cy="31452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2FE64BC5-68B9-4AE4-8077-568D7BAE692A}"/>
              </a:ext>
            </a:extLst>
          </p:cNvPr>
          <p:cNvSpPr/>
          <p:nvPr userDrawn="1"/>
        </p:nvSpPr>
        <p:spPr>
          <a:xfrm>
            <a:off x="4778220" y="2295905"/>
            <a:ext cx="1728575" cy="15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828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330870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58637" y="216000"/>
            <a:ext cx="3921708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16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8982000" y="0"/>
            <a:ext cx="16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9144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9144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3825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96183" y="2682240"/>
            <a:ext cx="2700000" cy="417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682240"/>
            <a:ext cx="2700000" cy="417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1817B51-CDC2-4F69-A281-89B84C29BEC1}"/>
              </a:ext>
            </a:extLst>
          </p:cNvPr>
          <p:cNvSpPr/>
          <p:nvPr userDrawn="1"/>
        </p:nvSpPr>
        <p:spPr>
          <a:xfrm>
            <a:off x="8986520" y="0"/>
            <a:ext cx="15951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D01B805-68A9-4B26-9376-83768382CD27}"/>
              </a:ext>
            </a:extLst>
          </p:cNvPr>
          <p:cNvSpPr/>
          <p:nvPr userDrawn="1"/>
        </p:nvSpPr>
        <p:spPr>
          <a:xfrm>
            <a:off x="8827004" y="0"/>
            <a:ext cx="15951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3570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069000" y="0"/>
            <a:ext cx="6075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3069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150000" y="4050000"/>
            <a:ext cx="5994000" cy="2808000"/>
          </a:xfrm>
          <a:prstGeom prst="rect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83"/>
            <a:endParaRPr lang="ko-KR" altLang="en-US" sz="9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08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98A1873-1C37-4473-8088-A76C3B6C95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87257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0732DB8F-EDA2-49C6-8122-561F7C37E7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6240"/>
            <a:ext cx="9144000" cy="1381760"/>
          </a:xfrm>
          <a:prstGeom prst="rect">
            <a:avLst/>
          </a:prstGeom>
        </p:spPr>
      </p:pic>
      <p:sp>
        <p:nvSpPr>
          <p:cNvPr id="2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617632" y="1606800"/>
            <a:ext cx="194411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13665" y="3772334"/>
            <a:ext cx="4023000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6662897" y="1606800"/>
            <a:ext cx="1944117" cy="20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44000" anchor="ctr"/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97D694C2-6BD0-4884-9545-3FDDC64F1CD2}"/>
              </a:ext>
            </a:extLst>
          </p:cNvPr>
          <p:cNvSpPr/>
          <p:nvPr userDrawn="1"/>
        </p:nvSpPr>
        <p:spPr>
          <a:xfrm>
            <a:off x="4606767" y="3772334"/>
            <a:ext cx="4000249" cy="52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F04717D6-3676-4644-AB23-D68443BE51ED}"/>
              </a:ext>
            </a:extLst>
          </p:cNvPr>
          <p:cNvSpPr/>
          <p:nvPr userDrawn="1"/>
        </p:nvSpPr>
        <p:spPr>
          <a:xfrm>
            <a:off x="513665" y="2362800"/>
            <a:ext cx="40230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35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355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6100354" y="2826000"/>
            <a:ext cx="2484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00354" y="1245141"/>
            <a:ext cx="2484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35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41" hasCustomPrompt="1"/>
          </p:nvPr>
        </p:nvSpPr>
        <p:spPr>
          <a:xfrm>
            <a:off x="3487988" y="1245141"/>
            <a:ext cx="2484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487988" y="5418000"/>
            <a:ext cx="2484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35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2C278988-BC61-46F5-A620-66C13138F8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287257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804925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E5078C3C-55B7-4FF0-9F7A-1CB275BB5F2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08423" y="130769"/>
            <a:ext cx="5068880" cy="6596467"/>
          </a:xfrm>
          <a:custGeom>
            <a:avLst/>
            <a:gdLst>
              <a:gd name="connsiteX0" fmla="*/ 4271471 w 6758506"/>
              <a:gd name="connsiteY0" fmla="*/ 0 h 6596467"/>
              <a:gd name="connsiteX1" fmla="*/ 4351667 w 6758506"/>
              <a:gd name="connsiteY1" fmla="*/ 113994 h 6596467"/>
              <a:gd name="connsiteX2" fmla="*/ 4275691 w 6758506"/>
              <a:gd name="connsiteY2" fmla="*/ 417977 h 6596467"/>
              <a:gd name="connsiteX3" fmla="*/ 4225042 w 6758506"/>
              <a:gd name="connsiteY3" fmla="*/ 451753 h 6596467"/>
              <a:gd name="connsiteX4" fmla="*/ 4212379 w 6758506"/>
              <a:gd name="connsiteY4" fmla="*/ 396867 h 6596467"/>
              <a:gd name="connsiteX5" fmla="*/ 4220821 w 6758506"/>
              <a:gd name="connsiteY5" fmla="*/ 337759 h 6596467"/>
              <a:gd name="connsiteX6" fmla="*/ 4106859 w 6758506"/>
              <a:gd name="connsiteY6" fmla="*/ 557302 h 6596467"/>
              <a:gd name="connsiteX7" fmla="*/ 4165949 w 6758506"/>
              <a:gd name="connsiteY7" fmla="*/ 481307 h 6596467"/>
              <a:gd name="connsiteX8" fmla="*/ 4195495 w 6758506"/>
              <a:gd name="connsiteY8" fmla="*/ 464419 h 6596467"/>
              <a:gd name="connsiteX9" fmla="*/ 4229262 w 6758506"/>
              <a:gd name="connsiteY9" fmla="*/ 493972 h 6596467"/>
              <a:gd name="connsiteX10" fmla="*/ 4208158 w 6758506"/>
              <a:gd name="connsiteY10" fmla="*/ 515083 h 6596467"/>
              <a:gd name="connsiteX11" fmla="*/ 4191275 w 6758506"/>
              <a:gd name="connsiteY11" fmla="*/ 553079 h 6596467"/>
              <a:gd name="connsiteX12" fmla="*/ 4195495 w 6758506"/>
              <a:gd name="connsiteY12" fmla="*/ 650185 h 6596467"/>
              <a:gd name="connsiteX13" fmla="*/ 4161729 w 6758506"/>
              <a:gd name="connsiteY13" fmla="*/ 667074 h 6596467"/>
              <a:gd name="connsiteX14" fmla="*/ 4140625 w 6758506"/>
              <a:gd name="connsiteY14" fmla="*/ 688184 h 6596467"/>
              <a:gd name="connsiteX15" fmla="*/ 4187055 w 6758506"/>
              <a:gd name="connsiteY15" fmla="*/ 789510 h 6596467"/>
              <a:gd name="connsiteX16" fmla="*/ 4195495 w 6758506"/>
              <a:gd name="connsiteY16" fmla="*/ 793733 h 6596467"/>
              <a:gd name="connsiteX17" fmla="*/ 4199718 w 6758506"/>
              <a:gd name="connsiteY17" fmla="*/ 747291 h 6596467"/>
              <a:gd name="connsiteX18" fmla="*/ 4220821 w 6758506"/>
              <a:gd name="connsiteY18" fmla="*/ 721960 h 6596467"/>
              <a:gd name="connsiteX19" fmla="*/ 4237705 w 6758506"/>
              <a:gd name="connsiteY19" fmla="*/ 743069 h 6596467"/>
              <a:gd name="connsiteX20" fmla="*/ 4220821 w 6758506"/>
              <a:gd name="connsiteY20" fmla="*/ 903504 h 6596467"/>
              <a:gd name="connsiteX21" fmla="*/ 4330561 w 6758506"/>
              <a:gd name="connsiteY21" fmla="*/ 810621 h 6596467"/>
              <a:gd name="connsiteX22" fmla="*/ 4339004 w 6758506"/>
              <a:gd name="connsiteY22" fmla="*/ 785290 h 6596467"/>
              <a:gd name="connsiteX23" fmla="*/ 4385434 w 6758506"/>
              <a:gd name="connsiteY23" fmla="*/ 675519 h 6596467"/>
              <a:gd name="connsiteX24" fmla="*/ 4562707 w 6758506"/>
              <a:gd name="connsiteY24" fmla="*/ 531971 h 6596467"/>
              <a:gd name="connsiteX25" fmla="*/ 4626019 w 6758506"/>
              <a:gd name="connsiteY25" fmla="*/ 548859 h 6596467"/>
              <a:gd name="connsiteX26" fmla="*/ 4672449 w 6758506"/>
              <a:gd name="connsiteY26" fmla="*/ 709292 h 6596467"/>
              <a:gd name="connsiteX27" fmla="*/ 4710435 w 6758506"/>
              <a:gd name="connsiteY27" fmla="*/ 781068 h 6596467"/>
              <a:gd name="connsiteX28" fmla="*/ 4718878 w 6758506"/>
              <a:gd name="connsiteY28" fmla="*/ 882396 h 6596467"/>
              <a:gd name="connsiteX29" fmla="*/ 4710435 w 6758506"/>
              <a:gd name="connsiteY29" fmla="*/ 962611 h 6596467"/>
              <a:gd name="connsiteX30" fmla="*/ 4799074 w 6758506"/>
              <a:gd name="connsiteY30" fmla="*/ 941503 h 6596467"/>
              <a:gd name="connsiteX31" fmla="*/ 4997451 w 6758506"/>
              <a:gd name="connsiteY31" fmla="*/ 793733 h 6596467"/>
              <a:gd name="connsiteX32" fmla="*/ 5048100 w 6758506"/>
              <a:gd name="connsiteY32" fmla="*/ 810621 h 6596467"/>
              <a:gd name="connsiteX33" fmla="*/ 5064983 w 6758506"/>
              <a:gd name="connsiteY33" fmla="*/ 835952 h 6596467"/>
              <a:gd name="connsiteX34" fmla="*/ 5073427 w 6758506"/>
              <a:gd name="connsiteY34" fmla="*/ 954169 h 6596467"/>
              <a:gd name="connsiteX35" fmla="*/ 4887711 w 6758506"/>
              <a:gd name="connsiteY35" fmla="*/ 1063940 h 6596467"/>
              <a:gd name="connsiteX36" fmla="*/ 4862385 w 6758506"/>
              <a:gd name="connsiteY36" fmla="*/ 1101939 h 6596467"/>
              <a:gd name="connsiteX37" fmla="*/ 4790631 w 6758506"/>
              <a:gd name="connsiteY37" fmla="*/ 1131492 h 6596467"/>
              <a:gd name="connsiteX38" fmla="*/ 4756865 w 6758506"/>
              <a:gd name="connsiteY38" fmla="*/ 1131492 h 6596467"/>
              <a:gd name="connsiteX39" fmla="*/ 4761085 w 6758506"/>
              <a:gd name="connsiteY39" fmla="*/ 1161046 h 6596467"/>
              <a:gd name="connsiteX40" fmla="*/ 4756865 w 6758506"/>
              <a:gd name="connsiteY40" fmla="*/ 1199045 h 6596467"/>
              <a:gd name="connsiteX41" fmla="*/ 4765305 w 6758506"/>
              <a:gd name="connsiteY41" fmla="*/ 1237041 h 6596467"/>
              <a:gd name="connsiteX42" fmla="*/ 4697772 w 6758506"/>
              <a:gd name="connsiteY42" fmla="*/ 1304593 h 6596467"/>
              <a:gd name="connsiteX43" fmla="*/ 4693552 w 6758506"/>
              <a:gd name="connsiteY43" fmla="*/ 1359480 h 6596467"/>
              <a:gd name="connsiteX44" fmla="*/ 4773748 w 6758506"/>
              <a:gd name="connsiteY44" fmla="*/ 1372146 h 6596467"/>
              <a:gd name="connsiteX45" fmla="*/ 4866607 w 6758506"/>
              <a:gd name="connsiteY45" fmla="*/ 1308816 h 6596467"/>
              <a:gd name="connsiteX46" fmla="*/ 4997451 w 6758506"/>
              <a:gd name="connsiteY46" fmla="*/ 1177934 h 6596467"/>
              <a:gd name="connsiteX47" fmla="*/ 5170505 w 6758506"/>
              <a:gd name="connsiteY47" fmla="*/ 1025944 h 6596467"/>
              <a:gd name="connsiteX48" fmla="*/ 5208493 w 6758506"/>
              <a:gd name="connsiteY48" fmla="*/ 1017498 h 6596467"/>
              <a:gd name="connsiteX49" fmla="*/ 5242259 w 6758506"/>
              <a:gd name="connsiteY49" fmla="*/ 979500 h 6596467"/>
              <a:gd name="connsiteX50" fmla="*/ 5259142 w 6758506"/>
              <a:gd name="connsiteY50" fmla="*/ 954169 h 6596467"/>
              <a:gd name="connsiteX51" fmla="*/ 5440637 w 6758506"/>
              <a:gd name="connsiteY51" fmla="*/ 810621 h 6596467"/>
              <a:gd name="connsiteX52" fmla="*/ 5693886 w 6758506"/>
              <a:gd name="connsiteY52" fmla="*/ 595301 h 6596467"/>
              <a:gd name="connsiteX53" fmla="*/ 5740315 w 6758506"/>
              <a:gd name="connsiteY53" fmla="*/ 565745 h 6596467"/>
              <a:gd name="connsiteX54" fmla="*/ 5778303 w 6758506"/>
              <a:gd name="connsiteY54" fmla="*/ 620632 h 6596467"/>
              <a:gd name="connsiteX55" fmla="*/ 5795185 w 6758506"/>
              <a:gd name="connsiteY55" fmla="*/ 751514 h 6596467"/>
              <a:gd name="connsiteX56" fmla="*/ 5731873 w 6758506"/>
              <a:gd name="connsiteY56" fmla="*/ 848620 h 6596467"/>
              <a:gd name="connsiteX57" fmla="*/ 5698107 w 6758506"/>
              <a:gd name="connsiteY57" fmla="*/ 869728 h 6596467"/>
              <a:gd name="connsiteX58" fmla="*/ 5609470 w 6758506"/>
              <a:gd name="connsiteY58" fmla="*/ 924615 h 6596467"/>
              <a:gd name="connsiteX59" fmla="*/ 5605249 w 6758506"/>
              <a:gd name="connsiteY59" fmla="*/ 979500 h 6596467"/>
              <a:gd name="connsiteX60" fmla="*/ 5609470 w 6758506"/>
              <a:gd name="connsiteY60" fmla="*/ 1009055 h 6596467"/>
              <a:gd name="connsiteX61" fmla="*/ 5575703 w 6758506"/>
              <a:gd name="connsiteY61" fmla="*/ 1004833 h 6596467"/>
              <a:gd name="connsiteX62" fmla="*/ 5512391 w 6758506"/>
              <a:gd name="connsiteY62" fmla="*/ 1025944 h 6596467"/>
              <a:gd name="connsiteX63" fmla="*/ 5373105 w 6758506"/>
              <a:gd name="connsiteY63" fmla="*/ 1232818 h 6596467"/>
              <a:gd name="connsiteX64" fmla="*/ 5322455 w 6758506"/>
              <a:gd name="connsiteY64" fmla="*/ 1329924 h 6596467"/>
              <a:gd name="connsiteX65" fmla="*/ 5330895 w 6758506"/>
              <a:gd name="connsiteY65" fmla="*/ 1351035 h 6596467"/>
              <a:gd name="connsiteX66" fmla="*/ 5381545 w 6758506"/>
              <a:gd name="connsiteY66" fmla="*/ 1359480 h 6596467"/>
              <a:gd name="connsiteX67" fmla="*/ 5402651 w 6758506"/>
              <a:gd name="connsiteY67" fmla="*/ 1329924 h 6596467"/>
              <a:gd name="connsiteX68" fmla="*/ 5427975 w 6758506"/>
              <a:gd name="connsiteY68" fmla="*/ 1275040 h 6596467"/>
              <a:gd name="connsiteX69" fmla="*/ 5601029 w 6758506"/>
              <a:gd name="connsiteY69" fmla="*/ 1131492 h 6596467"/>
              <a:gd name="connsiteX70" fmla="*/ 5647457 w 6758506"/>
              <a:gd name="connsiteY70" fmla="*/ 1123047 h 6596467"/>
              <a:gd name="connsiteX71" fmla="*/ 5723433 w 6758506"/>
              <a:gd name="connsiteY71" fmla="*/ 1097716 h 6596467"/>
              <a:gd name="connsiteX72" fmla="*/ 5820511 w 6758506"/>
              <a:gd name="connsiteY72" fmla="*/ 1101939 h 6596467"/>
              <a:gd name="connsiteX73" fmla="*/ 5850058 w 6758506"/>
              <a:gd name="connsiteY73" fmla="*/ 1101939 h 6596467"/>
              <a:gd name="connsiteX74" fmla="*/ 5972461 w 6758506"/>
              <a:gd name="connsiteY74" fmla="*/ 996388 h 6596467"/>
              <a:gd name="connsiteX75" fmla="*/ 6213047 w 6758506"/>
              <a:gd name="connsiteY75" fmla="*/ 768402 h 6596467"/>
              <a:gd name="connsiteX76" fmla="*/ 6390322 w 6758506"/>
              <a:gd name="connsiteY76" fmla="*/ 620632 h 6596467"/>
              <a:gd name="connsiteX77" fmla="*/ 6424089 w 6758506"/>
              <a:gd name="connsiteY77" fmla="*/ 569968 h 6596467"/>
              <a:gd name="connsiteX78" fmla="*/ 6487401 w 6758506"/>
              <a:gd name="connsiteY78" fmla="*/ 527749 h 6596467"/>
              <a:gd name="connsiteX79" fmla="*/ 6512725 w 6758506"/>
              <a:gd name="connsiteY79" fmla="*/ 510861 h 6596467"/>
              <a:gd name="connsiteX80" fmla="*/ 6567597 w 6758506"/>
              <a:gd name="connsiteY80" fmla="*/ 409532 h 6596467"/>
              <a:gd name="connsiteX81" fmla="*/ 6630910 w 6758506"/>
              <a:gd name="connsiteY81" fmla="*/ 354648 h 6596467"/>
              <a:gd name="connsiteX82" fmla="*/ 6694221 w 6758506"/>
              <a:gd name="connsiteY82" fmla="*/ 384201 h 6596467"/>
              <a:gd name="connsiteX83" fmla="*/ 6706883 w 6758506"/>
              <a:gd name="connsiteY83" fmla="*/ 413755 h 6596467"/>
              <a:gd name="connsiteX84" fmla="*/ 6744870 w 6758506"/>
              <a:gd name="connsiteY84" fmla="*/ 519303 h 6596467"/>
              <a:gd name="connsiteX85" fmla="*/ 6576037 w 6758506"/>
              <a:gd name="connsiteY85" fmla="*/ 721960 h 6596467"/>
              <a:gd name="connsiteX86" fmla="*/ 6525388 w 6758506"/>
              <a:gd name="connsiteY86" fmla="*/ 768402 h 6596467"/>
              <a:gd name="connsiteX87" fmla="*/ 6343893 w 6758506"/>
              <a:gd name="connsiteY87" fmla="*/ 1021721 h 6596467"/>
              <a:gd name="connsiteX88" fmla="*/ 6293243 w 6758506"/>
              <a:gd name="connsiteY88" fmla="*/ 1165269 h 6596467"/>
              <a:gd name="connsiteX89" fmla="*/ 6267919 w 6758506"/>
              <a:gd name="connsiteY89" fmla="*/ 1224376 h 6596467"/>
              <a:gd name="connsiteX90" fmla="*/ 6263697 w 6758506"/>
              <a:gd name="connsiteY90" fmla="*/ 1245486 h 6596467"/>
              <a:gd name="connsiteX91" fmla="*/ 6284802 w 6758506"/>
              <a:gd name="connsiteY91" fmla="*/ 1245486 h 6596467"/>
              <a:gd name="connsiteX92" fmla="*/ 6436751 w 6758506"/>
              <a:gd name="connsiteY92" fmla="*/ 1110382 h 6596467"/>
              <a:gd name="connsiteX93" fmla="*/ 6618247 w 6758506"/>
              <a:gd name="connsiteY93" fmla="*/ 869728 h 6596467"/>
              <a:gd name="connsiteX94" fmla="*/ 6626687 w 6758506"/>
              <a:gd name="connsiteY94" fmla="*/ 857063 h 6596467"/>
              <a:gd name="connsiteX95" fmla="*/ 6694221 w 6758506"/>
              <a:gd name="connsiteY95" fmla="*/ 827509 h 6596467"/>
              <a:gd name="connsiteX96" fmla="*/ 6698443 w 6758506"/>
              <a:gd name="connsiteY96" fmla="*/ 903504 h 6596467"/>
              <a:gd name="connsiteX97" fmla="*/ 6639351 w 6758506"/>
              <a:gd name="connsiteY97" fmla="*/ 1000610 h 6596467"/>
              <a:gd name="connsiteX98" fmla="*/ 6491621 w 6758506"/>
              <a:gd name="connsiteY98" fmla="*/ 1220153 h 6596467"/>
              <a:gd name="connsiteX99" fmla="*/ 6487401 w 6758506"/>
              <a:gd name="connsiteY99" fmla="*/ 1300371 h 6596467"/>
              <a:gd name="connsiteX100" fmla="*/ 6525388 w 6758506"/>
              <a:gd name="connsiteY100" fmla="*/ 1367923 h 6596467"/>
              <a:gd name="connsiteX101" fmla="*/ 6533831 w 6758506"/>
              <a:gd name="connsiteY101" fmla="*/ 1422810 h 6596467"/>
              <a:gd name="connsiteX102" fmla="*/ 6495841 w 6758506"/>
              <a:gd name="connsiteY102" fmla="*/ 1435475 h 6596467"/>
              <a:gd name="connsiteX103" fmla="*/ 6457855 w 6758506"/>
              <a:gd name="connsiteY103" fmla="*/ 1431253 h 6596467"/>
              <a:gd name="connsiteX104" fmla="*/ 6466297 w 6758506"/>
              <a:gd name="connsiteY104" fmla="*/ 1439696 h 6596467"/>
              <a:gd name="connsiteX105" fmla="*/ 6457855 w 6758506"/>
              <a:gd name="connsiteY105" fmla="*/ 1557912 h 6596467"/>
              <a:gd name="connsiteX106" fmla="*/ 6394542 w 6758506"/>
              <a:gd name="connsiteY106" fmla="*/ 1587466 h 6596467"/>
              <a:gd name="connsiteX107" fmla="*/ 6369219 w 6758506"/>
              <a:gd name="connsiteY107" fmla="*/ 1739458 h 6596467"/>
              <a:gd name="connsiteX108" fmla="*/ 6364998 w 6758506"/>
              <a:gd name="connsiteY108" fmla="*/ 1794343 h 6596467"/>
              <a:gd name="connsiteX109" fmla="*/ 6386101 w 6758506"/>
              <a:gd name="connsiteY109" fmla="*/ 1836562 h 6596467"/>
              <a:gd name="connsiteX110" fmla="*/ 6449415 w 6758506"/>
              <a:gd name="connsiteY110" fmla="*/ 1760567 h 6596467"/>
              <a:gd name="connsiteX111" fmla="*/ 6457855 w 6758506"/>
              <a:gd name="connsiteY111" fmla="*/ 1709903 h 6596467"/>
              <a:gd name="connsiteX112" fmla="*/ 6462075 w 6758506"/>
              <a:gd name="connsiteY112" fmla="*/ 1650796 h 6596467"/>
              <a:gd name="connsiteX113" fmla="*/ 6462075 w 6758506"/>
              <a:gd name="connsiteY113" fmla="*/ 1629685 h 6596467"/>
              <a:gd name="connsiteX114" fmla="*/ 6550714 w 6758506"/>
              <a:gd name="connsiteY114" fmla="*/ 1646573 h 6596467"/>
              <a:gd name="connsiteX115" fmla="*/ 6550714 w 6758506"/>
              <a:gd name="connsiteY115" fmla="*/ 1684572 h 6596467"/>
              <a:gd name="connsiteX116" fmla="*/ 6529608 w 6758506"/>
              <a:gd name="connsiteY116" fmla="*/ 1785900 h 6596467"/>
              <a:gd name="connsiteX117" fmla="*/ 6525388 w 6758506"/>
              <a:gd name="connsiteY117" fmla="*/ 1802788 h 6596467"/>
              <a:gd name="connsiteX118" fmla="*/ 6428309 w 6758506"/>
              <a:gd name="connsiteY118" fmla="*/ 2001220 h 6596467"/>
              <a:gd name="connsiteX119" fmla="*/ 6398765 w 6758506"/>
              <a:gd name="connsiteY119" fmla="*/ 2043439 h 6596467"/>
              <a:gd name="connsiteX120" fmla="*/ 6314346 w 6758506"/>
              <a:gd name="connsiteY120" fmla="*/ 2165879 h 6596467"/>
              <a:gd name="connsiteX121" fmla="*/ 6297463 w 6758506"/>
              <a:gd name="connsiteY121" fmla="*/ 2199655 h 6596467"/>
              <a:gd name="connsiteX122" fmla="*/ 6263697 w 6758506"/>
              <a:gd name="connsiteY122" fmla="*/ 2275650 h 6596467"/>
              <a:gd name="connsiteX123" fmla="*/ 6314346 w 6758506"/>
              <a:gd name="connsiteY123" fmla="*/ 2368533 h 6596467"/>
              <a:gd name="connsiteX124" fmla="*/ 6331229 w 6758506"/>
              <a:gd name="connsiteY124" fmla="*/ 2499415 h 6596467"/>
              <a:gd name="connsiteX125" fmla="*/ 6073761 w 6758506"/>
              <a:gd name="connsiteY125" fmla="*/ 2870948 h 6596467"/>
              <a:gd name="connsiteX126" fmla="*/ 5972461 w 6758506"/>
              <a:gd name="connsiteY126" fmla="*/ 2989165 h 6596467"/>
              <a:gd name="connsiteX127" fmla="*/ 5871161 w 6758506"/>
              <a:gd name="connsiteY127" fmla="*/ 3060938 h 6596467"/>
              <a:gd name="connsiteX128" fmla="*/ 5837395 w 6758506"/>
              <a:gd name="connsiteY128" fmla="*/ 3103159 h 6596467"/>
              <a:gd name="connsiteX129" fmla="*/ 5719213 w 6758506"/>
              <a:gd name="connsiteY129" fmla="*/ 3322702 h 6596467"/>
              <a:gd name="connsiteX130" fmla="*/ 5812069 w 6758506"/>
              <a:gd name="connsiteY130" fmla="*/ 3339590 h 6596467"/>
              <a:gd name="connsiteX131" fmla="*/ 5850058 w 6758506"/>
              <a:gd name="connsiteY131" fmla="*/ 3326924 h 6596467"/>
              <a:gd name="connsiteX132" fmla="*/ 5947135 w 6758506"/>
              <a:gd name="connsiteY132" fmla="*/ 3145378 h 6596467"/>
              <a:gd name="connsiteX133" fmla="*/ 6052657 w 6758506"/>
              <a:gd name="connsiteY133" fmla="*/ 3044049 h 6596467"/>
              <a:gd name="connsiteX134" fmla="*/ 6103307 w 6758506"/>
              <a:gd name="connsiteY134" fmla="*/ 2989165 h 6596467"/>
              <a:gd name="connsiteX135" fmla="*/ 6246813 w 6758506"/>
              <a:gd name="connsiteY135" fmla="*/ 2723181 h 6596467"/>
              <a:gd name="connsiteX136" fmla="*/ 6305905 w 6758506"/>
              <a:gd name="connsiteY136" fmla="*/ 2672516 h 6596467"/>
              <a:gd name="connsiteX137" fmla="*/ 6289023 w 6758506"/>
              <a:gd name="connsiteY137" fmla="*/ 2820287 h 6596467"/>
              <a:gd name="connsiteX138" fmla="*/ 6221489 w 6758506"/>
              <a:gd name="connsiteY138" fmla="*/ 3022941 h 6596467"/>
              <a:gd name="connsiteX139" fmla="*/ 6141293 w 6758506"/>
              <a:gd name="connsiteY139" fmla="*/ 3141155 h 6596467"/>
              <a:gd name="connsiteX140" fmla="*/ 6006227 w 6758506"/>
              <a:gd name="connsiteY140" fmla="*/ 3301591 h 6596467"/>
              <a:gd name="connsiteX141" fmla="*/ 5989344 w 6758506"/>
              <a:gd name="connsiteY141" fmla="*/ 3322702 h 6596467"/>
              <a:gd name="connsiteX142" fmla="*/ 5904928 w 6758506"/>
              <a:gd name="connsiteY142" fmla="*/ 3424028 h 6596467"/>
              <a:gd name="connsiteX143" fmla="*/ 5803629 w 6758506"/>
              <a:gd name="connsiteY143" fmla="*/ 3525356 h 6596467"/>
              <a:gd name="connsiteX144" fmla="*/ 5799409 w 6758506"/>
              <a:gd name="connsiteY144" fmla="*/ 3546467 h 6596467"/>
              <a:gd name="connsiteX145" fmla="*/ 5765642 w 6758506"/>
              <a:gd name="connsiteY145" fmla="*/ 3567575 h 6596467"/>
              <a:gd name="connsiteX146" fmla="*/ 5710769 w 6758506"/>
              <a:gd name="connsiteY146" fmla="*/ 3567575 h 6596467"/>
              <a:gd name="connsiteX147" fmla="*/ 5622133 w 6758506"/>
              <a:gd name="connsiteY147" fmla="*/ 3647793 h 6596467"/>
              <a:gd name="connsiteX148" fmla="*/ 5609470 w 6758506"/>
              <a:gd name="connsiteY148" fmla="*/ 3681569 h 6596467"/>
              <a:gd name="connsiteX149" fmla="*/ 5571483 w 6758506"/>
              <a:gd name="connsiteY149" fmla="*/ 3740679 h 6596467"/>
              <a:gd name="connsiteX150" fmla="*/ 5516613 w 6758506"/>
              <a:gd name="connsiteY150" fmla="*/ 3787120 h 6596467"/>
              <a:gd name="connsiteX151" fmla="*/ 5516613 w 6758506"/>
              <a:gd name="connsiteY151" fmla="*/ 3863116 h 6596467"/>
              <a:gd name="connsiteX152" fmla="*/ 5503951 w 6758506"/>
              <a:gd name="connsiteY152" fmla="*/ 3896892 h 6596467"/>
              <a:gd name="connsiteX153" fmla="*/ 5436417 w 6758506"/>
              <a:gd name="connsiteY153" fmla="*/ 3968664 h 6596467"/>
              <a:gd name="connsiteX154" fmla="*/ 5402651 w 6758506"/>
              <a:gd name="connsiteY154" fmla="*/ 3968664 h 6596467"/>
              <a:gd name="connsiteX155" fmla="*/ 5309791 w 6758506"/>
              <a:gd name="connsiteY155" fmla="*/ 3905335 h 6596467"/>
              <a:gd name="connsiteX156" fmla="*/ 5259142 w 6758506"/>
              <a:gd name="connsiteY156" fmla="*/ 3888446 h 6596467"/>
              <a:gd name="connsiteX157" fmla="*/ 5242259 w 6758506"/>
              <a:gd name="connsiteY157" fmla="*/ 3930668 h 6596467"/>
              <a:gd name="connsiteX158" fmla="*/ 5208493 w 6758506"/>
              <a:gd name="connsiteY158" fmla="*/ 3981330 h 6596467"/>
              <a:gd name="connsiteX159" fmla="*/ 5026997 w 6758506"/>
              <a:gd name="connsiteY159" fmla="*/ 4162876 h 6596467"/>
              <a:gd name="connsiteX160" fmla="*/ 4955243 w 6758506"/>
              <a:gd name="connsiteY160" fmla="*/ 4243094 h 6596467"/>
              <a:gd name="connsiteX161" fmla="*/ 4845501 w 6758506"/>
              <a:gd name="connsiteY161" fmla="*/ 4331755 h 6596467"/>
              <a:gd name="connsiteX162" fmla="*/ 4701995 w 6758506"/>
              <a:gd name="connsiteY162" fmla="*/ 4449971 h 6596467"/>
              <a:gd name="connsiteX163" fmla="*/ 4642903 w 6758506"/>
              <a:gd name="connsiteY163" fmla="*/ 4513301 h 6596467"/>
              <a:gd name="connsiteX164" fmla="*/ 4398094 w 6758506"/>
              <a:gd name="connsiteY164" fmla="*/ 4737066 h 6596467"/>
              <a:gd name="connsiteX165" fmla="*/ 4385434 w 6758506"/>
              <a:gd name="connsiteY165" fmla="*/ 4758175 h 6596467"/>
              <a:gd name="connsiteX166" fmla="*/ 4360108 w 6758506"/>
              <a:gd name="connsiteY166" fmla="*/ 4838392 h 6596467"/>
              <a:gd name="connsiteX167" fmla="*/ 4246145 w 6758506"/>
              <a:gd name="connsiteY167" fmla="*/ 5007273 h 6596467"/>
              <a:gd name="connsiteX168" fmla="*/ 4174392 w 6758506"/>
              <a:gd name="connsiteY168" fmla="*/ 5074823 h 6596467"/>
              <a:gd name="connsiteX169" fmla="*/ 4149066 w 6758506"/>
              <a:gd name="connsiteY169" fmla="*/ 5104379 h 6596467"/>
              <a:gd name="connsiteX170" fmla="*/ 4051989 w 6758506"/>
              <a:gd name="connsiteY170" fmla="*/ 5188817 h 6596467"/>
              <a:gd name="connsiteX171" fmla="*/ 4026663 w 6758506"/>
              <a:gd name="connsiteY171" fmla="*/ 5197262 h 6596467"/>
              <a:gd name="connsiteX172" fmla="*/ 4026663 w 6758506"/>
              <a:gd name="connsiteY172" fmla="*/ 5218371 h 6596467"/>
              <a:gd name="connsiteX173" fmla="*/ 4039326 w 6758506"/>
              <a:gd name="connsiteY173" fmla="*/ 5290146 h 6596467"/>
              <a:gd name="connsiteX174" fmla="*/ 4001339 w 6758506"/>
              <a:gd name="connsiteY174" fmla="*/ 5437916 h 6596467"/>
              <a:gd name="connsiteX175" fmla="*/ 3946467 w 6758506"/>
              <a:gd name="connsiteY175" fmla="*/ 5497023 h 6596467"/>
              <a:gd name="connsiteX176" fmla="*/ 3866271 w 6758506"/>
              <a:gd name="connsiteY176" fmla="*/ 5573018 h 6596467"/>
              <a:gd name="connsiteX177" fmla="*/ 3815621 w 6758506"/>
              <a:gd name="connsiteY177" fmla="*/ 5602572 h 6596467"/>
              <a:gd name="connsiteX178" fmla="*/ 3786077 w 6758506"/>
              <a:gd name="connsiteY178" fmla="*/ 5653236 h 6596467"/>
              <a:gd name="connsiteX179" fmla="*/ 3735427 w 6758506"/>
              <a:gd name="connsiteY179" fmla="*/ 5699678 h 6596467"/>
              <a:gd name="connsiteX180" fmla="*/ 3731205 w 6758506"/>
              <a:gd name="connsiteY180" fmla="*/ 5703900 h 6596467"/>
              <a:gd name="connsiteX181" fmla="*/ 3553932 w 6758506"/>
              <a:gd name="connsiteY181" fmla="*/ 5830560 h 6596467"/>
              <a:gd name="connsiteX182" fmla="*/ 3528606 w 6758506"/>
              <a:gd name="connsiteY182" fmla="*/ 5931886 h 6596467"/>
              <a:gd name="connsiteX183" fmla="*/ 3507502 w 6758506"/>
              <a:gd name="connsiteY183" fmla="*/ 5990995 h 6596467"/>
              <a:gd name="connsiteX184" fmla="*/ 3363994 w 6758506"/>
              <a:gd name="connsiteY184" fmla="*/ 6138763 h 6596467"/>
              <a:gd name="connsiteX185" fmla="*/ 3300681 w 6758506"/>
              <a:gd name="connsiteY185" fmla="*/ 6223203 h 6596467"/>
              <a:gd name="connsiteX186" fmla="*/ 3212044 w 6758506"/>
              <a:gd name="connsiteY186" fmla="*/ 6290756 h 6596467"/>
              <a:gd name="connsiteX187" fmla="*/ 3026329 w 6758506"/>
              <a:gd name="connsiteY187" fmla="*/ 6417415 h 6596467"/>
              <a:gd name="connsiteX188" fmla="*/ 2878600 w 6758506"/>
              <a:gd name="connsiteY188" fmla="*/ 6489188 h 6596467"/>
              <a:gd name="connsiteX189" fmla="*/ 2802626 w 6758506"/>
              <a:gd name="connsiteY189" fmla="*/ 6408970 h 6596467"/>
              <a:gd name="connsiteX190" fmla="*/ 2756197 w 6758506"/>
              <a:gd name="connsiteY190" fmla="*/ 6362528 h 6596467"/>
              <a:gd name="connsiteX191" fmla="*/ 2781520 w 6758506"/>
              <a:gd name="connsiteY191" fmla="*/ 6328752 h 6596467"/>
              <a:gd name="connsiteX192" fmla="*/ 2794183 w 6758506"/>
              <a:gd name="connsiteY192" fmla="*/ 6307644 h 6596467"/>
              <a:gd name="connsiteX193" fmla="*/ 2789963 w 6758506"/>
              <a:gd name="connsiteY193" fmla="*/ 6168319 h 6596467"/>
              <a:gd name="connsiteX194" fmla="*/ 2785743 w 6758506"/>
              <a:gd name="connsiteY194" fmla="*/ 6138763 h 6596467"/>
              <a:gd name="connsiteX195" fmla="*/ 2726650 w 6758506"/>
              <a:gd name="connsiteY195" fmla="*/ 6142986 h 6596467"/>
              <a:gd name="connsiteX196" fmla="*/ 2709767 w 6758506"/>
              <a:gd name="connsiteY196" fmla="*/ 6003661 h 6596467"/>
              <a:gd name="connsiteX197" fmla="*/ 2811067 w 6758506"/>
              <a:gd name="connsiteY197" fmla="*/ 5822114 h 6596467"/>
              <a:gd name="connsiteX198" fmla="*/ 2815287 w 6758506"/>
              <a:gd name="connsiteY198" fmla="*/ 5775673 h 6596467"/>
              <a:gd name="connsiteX199" fmla="*/ 2751976 w 6758506"/>
              <a:gd name="connsiteY199" fmla="*/ 5775673 h 6596467"/>
              <a:gd name="connsiteX200" fmla="*/ 2688664 w 6758506"/>
              <a:gd name="connsiteY200" fmla="*/ 5847448 h 6596467"/>
              <a:gd name="connsiteX201" fmla="*/ 2562038 w 6758506"/>
              <a:gd name="connsiteY201" fmla="*/ 5999438 h 6596467"/>
              <a:gd name="connsiteX202" fmla="*/ 2549375 w 6758506"/>
              <a:gd name="connsiteY202" fmla="*/ 6012104 h 6596467"/>
              <a:gd name="connsiteX203" fmla="*/ 2448076 w 6758506"/>
              <a:gd name="connsiteY203" fmla="*/ 6096544 h 6596467"/>
              <a:gd name="connsiteX204" fmla="*/ 2076644 w 6758506"/>
              <a:gd name="connsiteY204" fmla="*/ 6573628 h 6596467"/>
              <a:gd name="connsiteX205" fmla="*/ 2030215 w 6758506"/>
              <a:gd name="connsiteY205" fmla="*/ 6590516 h 6596467"/>
              <a:gd name="connsiteX206" fmla="*/ 2017552 w 6758506"/>
              <a:gd name="connsiteY206" fmla="*/ 6548297 h 6596467"/>
              <a:gd name="connsiteX207" fmla="*/ 2038658 w 6758506"/>
              <a:gd name="connsiteY207" fmla="*/ 6430081 h 6596467"/>
              <a:gd name="connsiteX208" fmla="*/ 2085085 w 6758506"/>
              <a:gd name="connsiteY208" fmla="*/ 6307644 h 6596467"/>
              <a:gd name="connsiteX209" fmla="*/ 2144177 w 6758506"/>
              <a:gd name="connsiteY209" fmla="*/ 6193650 h 6596467"/>
              <a:gd name="connsiteX210" fmla="*/ 2093528 w 6758506"/>
              <a:gd name="connsiteY210" fmla="*/ 6113432 h 6596467"/>
              <a:gd name="connsiteX211" fmla="*/ 2063981 w 6758506"/>
              <a:gd name="connsiteY211" fmla="*/ 6096544 h 6596467"/>
              <a:gd name="connsiteX212" fmla="*/ 2089307 w 6758506"/>
              <a:gd name="connsiteY212" fmla="*/ 6079656 h 6596467"/>
              <a:gd name="connsiteX213" fmla="*/ 2131514 w 6758506"/>
              <a:gd name="connsiteY213" fmla="*/ 6003661 h 6596467"/>
              <a:gd name="connsiteX214" fmla="*/ 2068201 w 6758506"/>
              <a:gd name="connsiteY214" fmla="*/ 5982550 h 6596467"/>
              <a:gd name="connsiteX215" fmla="*/ 1975345 w 6758506"/>
              <a:gd name="connsiteY215" fmla="*/ 6050102 h 6596467"/>
              <a:gd name="connsiteX216" fmla="*/ 1950019 w 6758506"/>
              <a:gd name="connsiteY216" fmla="*/ 6075433 h 6596467"/>
              <a:gd name="connsiteX217" fmla="*/ 1937358 w 6758506"/>
              <a:gd name="connsiteY217" fmla="*/ 6050102 h 6596467"/>
              <a:gd name="connsiteX218" fmla="*/ 1903592 w 6758506"/>
              <a:gd name="connsiteY218" fmla="*/ 6033214 h 6596467"/>
              <a:gd name="connsiteX219" fmla="*/ 1730537 w 6758506"/>
              <a:gd name="connsiteY219" fmla="*/ 6151431 h 6596467"/>
              <a:gd name="connsiteX220" fmla="*/ 1591250 w 6758506"/>
              <a:gd name="connsiteY220" fmla="*/ 6278090 h 6596467"/>
              <a:gd name="connsiteX221" fmla="*/ 1565924 w 6758506"/>
              <a:gd name="connsiteY221" fmla="*/ 6282311 h 6596467"/>
              <a:gd name="connsiteX222" fmla="*/ 1561704 w 6758506"/>
              <a:gd name="connsiteY222" fmla="*/ 6261202 h 6596467"/>
              <a:gd name="connsiteX223" fmla="*/ 1591250 w 6758506"/>
              <a:gd name="connsiteY223" fmla="*/ 6037437 h 6596467"/>
              <a:gd name="connsiteX224" fmla="*/ 1633457 w 6758506"/>
              <a:gd name="connsiteY224" fmla="*/ 5885444 h 6596467"/>
              <a:gd name="connsiteX225" fmla="*/ 1519497 w 6758506"/>
              <a:gd name="connsiteY225" fmla="*/ 5927666 h 6596467"/>
              <a:gd name="connsiteX226" fmla="*/ 1473068 w 6758506"/>
              <a:gd name="connsiteY226" fmla="*/ 5919220 h 6596467"/>
              <a:gd name="connsiteX227" fmla="*/ 1473068 w 6758506"/>
              <a:gd name="connsiteY227" fmla="*/ 5830560 h 6596467"/>
              <a:gd name="connsiteX228" fmla="*/ 1489951 w 6758506"/>
              <a:gd name="connsiteY228" fmla="*/ 5716566 h 6596467"/>
              <a:gd name="connsiteX229" fmla="*/ 1485728 w 6758506"/>
              <a:gd name="connsiteY229" fmla="*/ 5682789 h 6596467"/>
              <a:gd name="connsiteX230" fmla="*/ 1447742 w 6758506"/>
              <a:gd name="connsiteY230" fmla="*/ 5695455 h 6596467"/>
              <a:gd name="connsiteX231" fmla="*/ 1422418 w 6758506"/>
              <a:gd name="connsiteY231" fmla="*/ 5725008 h 6596467"/>
              <a:gd name="connsiteX232" fmla="*/ 1236702 w 6758506"/>
              <a:gd name="connsiteY232" fmla="*/ 5952996 h 6596467"/>
              <a:gd name="connsiteX233" fmla="*/ 1122740 w 6758506"/>
              <a:gd name="connsiteY233" fmla="*/ 5974107 h 6596467"/>
              <a:gd name="connsiteX234" fmla="*/ 1067867 w 6758506"/>
              <a:gd name="connsiteY234" fmla="*/ 5974107 h 6596467"/>
              <a:gd name="connsiteX235" fmla="*/ 1050984 w 6758506"/>
              <a:gd name="connsiteY235" fmla="*/ 5986773 h 6596467"/>
              <a:gd name="connsiteX236" fmla="*/ 966568 w 6758506"/>
              <a:gd name="connsiteY236" fmla="*/ 5965662 h 6596467"/>
              <a:gd name="connsiteX237" fmla="*/ 991894 w 6758506"/>
              <a:gd name="connsiteY237" fmla="*/ 5898112 h 6596467"/>
              <a:gd name="connsiteX238" fmla="*/ 1152284 w 6758506"/>
              <a:gd name="connsiteY238" fmla="*/ 5661679 h 6596467"/>
              <a:gd name="connsiteX239" fmla="*/ 1139623 w 6758506"/>
              <a:gd name="connsiteY239" fmla="*/ 5606794 h 6596467"/>
              <a:gd name="connsiteX240" fmla="*/ 1093193 w 6758506"/>
              <a:gd name="connsiteY240" fmla="*/ 5619460 h 6596467"/>
              <a:gd name="connsiteX241" fmla="*/ 1004557 w 6758506"/>
              <a:gd name="connsiteY241" fmla="*/ 5703900 h 6596467"/>
              <a:gd name="connsiteX242" fmla="*/ 953907 w 6758506"/>
              <a:gd name="connsiteY242" fmla="*/ 5703900 h 6596467"/>
              <a:gd name="connsiteX243" fmla="*/ 983451 w 6758506"/>
              <a:gd name="connsiteY243" fmla="*/ 5670124 h 6596467"/>
              <a:gd name="connsiteX244" fmla="*/ 1008777 w 6758506"/>
              <a:gd name="connsiteY244" fmla="*/ 5653236 h 6596467"/>
              <a:gd name="connsiteX245" fmla="*/ 987674 w 6758506"/>
              <a:gd name="connsiteY245" fmla="*/ 5568795 h 6596467"/>
              <a:gd name="connsiteX246" fmla="*/ 970790 w 6758506"/>
              <a:gd name="connsiteY246" fmla="*/ 5535019 h 6596467"/>
              <a:gd name="connsiteX247" fmla="*/ 1080530 w 6758506"/>
              <a:gd name="connsiteY247" fmla="*/ 5332365 h 6596467"/>
              <a:gd name="connsiteX248" fmla="*/ 1240922 w 6758506"/>
              <a:gd name="connsiteY248" fmla="*/ 5146598 h 6596467"/>
              <a:gd name="connsiteX249" fmla="*/ 1397092 w 6758506"/>
              <a:gd name="connsiteY249" fmla="*/ 4927055 h 6596467"/>
              <a:gd name="connsiteX250" fmla="*/ 1422418 w 6758506"/>
              <a:gd name="connsiteY250" fmla="*/ 4901722 h 6596467"/>
              <a:gd name="connsiteX251" fmla="*/ 1700990 w 6758506"/>
              <a:gd name="connsiteY251" fmla="*/ 4606184 h 6596467"/>
              <a:gd name="connsiteX252" fmla="*/ 1713653 w 6758506"/>
              <a:gd name="connsiteY252" fmla="*/ 4534412 h 6596467"/>
              <a:gd name="connsiteX253" fmla="*/ 1637680 w 6758506"/>
              <a:gd name="connsiteY253" fmla="*/ 4547077 h 6596467"/>
              <a:gd name="connsiteX254" fmla="*/ 1477288 w 6758506"/>
              <a:gd name="connsiteY254" fmla="*/ 4724401 h 6596467"/>
              <a:gd name="connsiteX255" fmla="*/ 1397092 w 6758506"/>
              <a:gd name="connsiteY255" fmla="*/ 4728621 h 6596467"/>
              <a:gd name="connsiteX256" fmla="*/ 1342222 w 6758506"/>
              <a:gd name="connsiteY256" fmla="*/ 4724401 h 6596467"/>
              <a:gd name="connsiteX257" fmla="*/ 962348 w 6758506"/>
              <a:gd name="connsiteY257" fmla="*/ 5053715 h 6596467"/>
              <a:gd name="connsiteX258" fmla="*/ 763969 w 6758506"/>
              <a:gd name="connsiteY258" fmla="*/ 5159264 h 6596467"/>
              <a:gd name="connsiteX259" fmla="*/ 717539 w 6758506"/>
              <a:gd name="connsiteY259" fmla="*/ 5184595 h 6596467"/>
              <a:gd name="connsiteX260" fmla="*/ 531824 w 6758506"/>
              <a:gd name="connsiteY260" fmla="*/ 5328142 h 6596467"/>
              <a:gd name="connsiteX261" fmla="*/ 400978 w 6758506"/>
              <a:gd name="connsiteY261" fmla="*/ 5416805 h 6596467"/>
              <a:gd name="connsiteX262" fmla="*/ 329225 w 6758506"/>
              <a:gd name="connsiteY262" fmla="*/ 5433693 h 6596467"/>
              <a:gd name="connsiteX263" fmla="*/ 308121 w 6758506"/>
              <a:gd name="connsiteY263" fmla="*/ 5370363 h 6596467"/>
              <a:gd name="connsiteX264" fmla="*/ 417861 w 6758506"/>
              <a:gd name="connsiteY264" fmla="*/ 5167709 h 6596467"/>
              <a:gd name="connsiteX265" fmla="*/ 219483 w 6758506"/>
              <a:gd name="connsiteY265" fmla="*/ 5273258 h 6596467"/>
              <a:gd name="connsiteX266" fmla="*/ 181496 w 6758506"/>
              <a:gd name="connsiteY266" fmla="*/ 5290146 h 6596467"/>
              <a:gd name="connsiteX267" fmla="*/ 177275 w 6758506"/>
              <a:gd name="connsiteY267" fmla="*/ 5256370 h 6596467"/>
              <a:gd name="connsiteX268" fmla="*/ 151949 w 6758506"/>
              <a:gd name="connsiteY268" fmla="*/ 5218371 h 6596467"/>
              <a:gd name="connsiteX269" fmla="*/ 118183 w 6758506"/>
              <a:gd name="connsiteY269" fmla="*/ 5247927 h 6596467"/>
              <a:gd name="connsiteX270" fmla="*/ 71756 w 6758506"/>
              <a:gd name="connsiteY270" fmla="*/ 5290146 h 6596467"/>
              <a:gd name="connsiteX271" fmla="*/ 0 w 6758506"/>
              <a:gd name="connsiteY271" fmla="*/ 5252147 h 6596467"/>
              <a:gd name="connsiteX272" fmla="*/ 59093 w 6758506"/>
              <a:gd name="connsiteY272" fmla="*/ 5222593 h 6596467"/>
              <a:gd name="connsiteX273" fmla="*/ 84416 w 6758506"/>
              <a:gd name="connsiteY273" fmla="*/ 5218371 h 6596467"/>
              <a:gd name="connsiteX274" fmla="*/ 42210 w 6758506"/>
              <a:gd name="connsiteY274" fmla="*/ 5197262 h 6596467"/>
              <a:gd name="connsiteX275" fmla="*/ 33767 w 6758506"/>
              <a:gd name="connsiteY275" fmla="*/ 5150821 h 6596467"/>
              <a:gd name="connsiteX276" fmla="*/ 46430 w 6758506"/>
              <a:gd name="connsiteY276" fmla="*/ 5125487 h 6596467"/>
              <a:gd name="connsiteX277" fmla="*/ 67533 w 6758506"/>
              <a:gd name="connsiteY277" fmla="*/ 4948164 h 6596467"/>
              <a:gd name="connsiteX278" fmla="*/ 109743 w 6758506"/>
              <a:gd name="connsiteY278" fmla="*/ 4766620 h 6596467"/>
              <a:gd name="connsiteX279" fmla="*/ 122406 w 6758506"/>
              <a:gd name="connsiteY279" fmla="*/ 4724401 h 6596467"/>
              <a:gd name="connsiteX280" fmla="*/ 151949 w 6758506"/>
              <a:gd name="connsiteY280" fmla="*/ 4601962 h 6596467"/>
              <a:gd name="connsiteX281" fmla="*/ 130846 w 6758506"/>
              <a:gd name="connsiteY281" fmla="*/ 4521744 h 6596467"/>
              <a:gd name="connsiteX282" fmla="*/ 135066 w 6758506"/>
              <a:gd name="connsiteY282" fmla="*/ 4458414 h 6596467"/>
              <a:gd name="connsiteX283" fmla="*/ 139289 w 6758506"/>
              <a:gd name="connsiteY283" fmla="*/ 4420418 h 6596467"/>
              <a:gd name="connsiteX284" fmla="*/ 130846 w 6758506"/>
              <a:gd name="connsiteY284" fmla="*/ 4407750 h 6596467"/>
              <a:gd name="connsiteX285" fmla="*/ 160392 w 6758506"/>
              <a:gd name="connsiteY285" fmla="*/ 4302201 h 6596467"/>
              <a:gd name="connsiteX286" fmla="*/ 156172 w 6758506"/>
              <a:gd name="connsiteY286" fmla="*/ 4251537 h 6596467"/>
              <a:gd name="connsiteX287" fmla="*/ 206822 w 6758506"/>
              <a:gd name="connsiteY287" fmla="*/ 4141765 h 6596467"/>
              <a:gd name="connsiteX288" fmla="*/ 337668 w 6758506"/>
              <a:gd name="connsiteY288" fmla="*/ 4031994 h 6596467"/>
              <a:gd name="connsiteX289" fmla="*/ 350328 w 6758506"/>
              <a:gd name="connsiteY289" fmla="*/ 4015106 h 6596467"/>
              <a:gd name="connsiteX290" fmla="*/ 493837 w 6758506"/>
              <a:gd name="connsiteY290" fmla="*/ 3778675 h 6596467"/>
              <a:gd name="connsiteX291" fmla="*/ 650006 w 6758506"/>
              <a:gd name="connsiteY291" fmla="*/ 3529579 h 6596467"/>
              <a:gd name="connsiteX292" fmla="*/ 873711 w 6758506"/>
              <a:gd name="connsiteY292" fmla="*/ 3238261 h 6596467"/>
              <a:gd name="connsiteX293" fmla="*/ 1063647 w 6758506"/>
              <a:gd name="connsiteY293" fmla="*/ 2896282 h 6596467"/>
              <a:gd name="connsiteX294" fmla="*/ 1059427 w 6758506"/>
              <a:gd name="connsiteY294" fmla="*/ 2803398 h 6596467"/>
              <a:gd name="connsiteX295" fmla="*/ 1059427 w 6758506"/>
              <a:gd name="connsiteY295" fmla="*/ 2765400 h 6596467"/>
              <a:gd name="connsiteX296" fmla="*/ 1287352 w 6758506"/>
              <a:gd name="connsiteY296" fmla="*/ 2402310 h 6596467"/>
              <a:gd name="connsiteX297" fmla="*/ 1422418 w 6758506"/>
              <a:gd name="connsiteY297" fmla="*/ 2110992 h 6596467"/>
              <a:gd name="connsiteX298" fmla="*/ 1439301 w 6758506"/>
              <a:gd name="connsiteY298" fmla="*/ 2068773 h 6596467"/>
              <a:gd name="connsiteX299" fmla="*/ 1321118 w 6758506"/>
              <a:gd name="connsiteY299" fmla="*/ 2110992 h 6596467"/>
              <a:gd name="connsiteX300" fmla="*/ 1278909 w 6758506"/>
              <a:gd name="connsiteY300" fmla="*/ 2136325 h 6596467"/>
              <a:gd name="connsiteX301" fmla="*/ 1126960 w 6758506"/>
              <a:gd name="connsiteY301" fmla="*/ 2153213 h 6596467"/>
              <a:gd name="connsiteX302" fmla="*/ 1114297 w 6758506"/>
              <a:gd name="connsiteY302" fmla="*/ 2157433 h 6596467"/>
              <a:gd name="connsiteX303" fmla="*/ 975011 w 6758506"/>
              <a:gd name="connsiteY303" fmla="*/ 2203875 h 6596467"/>
              <a:gd name="connsiteX304" fmla="*/ 493837 w 6758506"/>
              <a:gd name="connsiteY304" fmla="*/ 2334757 h 6596467"/>
              <a:gd name="connsiteX305" fmla="*/ 422084 w 6758506"/>
              <a:gd name="connsiteY305" fmla="*/ 2351645 h 6596467"/>
              <a:gd name="connsiteX306" fmla="*/ 371434 w 6758506"/>
              <a:gd name="connsiteY306" fmla="*/ 2334757 h 6596467"/>
              <a:gd name="connsiteX307" fmla="*/ 405201 w 6758506"/>
              <a:gd name="connsiteY307" fmla="*/ 2300981 h 6596467"/>
              <a:gd name="connsiteX308" fmla="*/ 721762 w 6758506"/>
              <a:gd name="connsiteY308" fmla="*/ 2174321 h 6596467"/>
              <a:gd name="connsiteX309" fmla="*/ 1181830 w 6758506"/>
              <a:gd name="connsiteY309" fmla="*/ 2030774 h 6596467"/>
              <a:gd name="connsiteX310" fmla="*/ 1219819 w 6758506"/>
              <a:gd name="connsiteY310" fmla="*/ 2022331 h 6596467"/>
              <a:gd name="connsiteX311" fmla="*/ 1232480 w 6758506"/>
              <a:gd name="connsiteY311" fmla="*/ 2001220 h 6596467"/>
              <a:gd name="connsiteX312" fmla="*/ 1211376 w 6758506"/>
              <a:gd name="connsiteY312" fmla="*/ 1988555 h 6596467"/>
              <a:gd name="connsiteX313" fmla="*/ 903258 w 6758506"/>
              <a:gd name="connsiteY313" fmla="*/ 2034997 h 6596467"/>
              <a:gd name="connsiteX314" fmla="*/ 877931 w 6758506"/>
              <a:gd name="connsiteY314" fmla="*/ 2030774 h 6596467"/>
              <a:gd name="connsiteX315" fmla="*/ 877931 w 6758506"/>
              <a:gd name="connsiteY315" fmla="*/ 2001220 h 6596467"/>
              <a:gd name="connsiteX316" fmla="*/ 970790 w 6758506"/>
              <a:gd name="connsiteY316" fmla="*/ 1937891 h 6596467"/>
              <a:gd name="connsiteX317" fmla="*/ 1034101 w 6758506"/>
              <a:gd name="connsiteY317" fmla="*/ 1878784 h 6596467"/>
              <a:gd name="connsiteX318" fmla="*/ 1097414 w 6758506"/>
              <a:gd name="connsiteY318" fmla="*/ 1832342 h 6596467"/>
              <a:gd name="connsiteX319" fmla="*/ 1283129 w 6758506"/>
              <a:gd name="connsiteY319" fmla="*/ 1790120 h 6596467"/>
              <a:gd name="connsiteX320" fmla="*/ 1608134 w 6758506"/>
              <a:gd name="connsiteY320" fmla="*/ 1714125 h 6596467"/>
              <a:gd name="connsiteX321" fmla="*/ 1409755 w 6758506"/>
              <a:gd name="connsiteY321" fmla="*/ 1684572 h 6596467"/>
              <a:gd name="connsiteX322" fmla="*/ 1228259 w 6758506"/>
              <a:gd name="connsiteY322" fmla="*/ 1735236 h 6596467"/>
              <a:gd name="connsiteX323" fmla="*/ 1181830 w 6758506"/>
              <a:gd name="connsiteY323" fmla="*/ 1726791 h 6596467"/>
              <a:gd name="connsiteX324" fmla="*/ 1359105 w 6758506"/>
              <a:gd name="connsiteY324" fmla="*/ 1659241 h 6596467"/>
              <a:gd name="connsiteX325" fmla="*/ 1283129 w 6758506"/>
              <a:gd name="connsiteY325" fmla="*/ 1646573 h 6596467"/>
              <a:gd name="connsiteX326" fmla="*/ 1232480 w 6758506"/>
              <a:gd name="connsiteY326" fmla="*/ 1667684 h 6596467"/>
              <a:gd name="connsiteX327" fmla="*/ 1194493 w 6758506"/>
              <a:gd name="connsiteY327" fmla="*/ 1663461 h 6596467"/>
              <a:gd name="connsiteX328" fmla="*/ 1207156 w 6758506"/>
              <a:gd name="connsiteY328" fmla="*/ 1629685 h 6596467"/>
              <a:gd name="connsiteX329" fmla="*/ 1240922 w 6758506"/>
              <a:gd name="connsiteY329" fmla="*/ 1591688 h 6596467"/>
              <a:gd name="connsiteX330" fmla="*/ 983451 w 6758506"/>
              <a:gd name="connsiteY330" fmla="*/ 1633907 h 6596467"/>
              <a:gd name="connsiteX331" fmla="*/ 738645 w 6758506"/>
              <a:gd name="connsiteY331" fmla="*/ 1633907 h 6596467"/>
              <a:gd name="connsiteX332" fmla="*/ 1316896 w 6758506"/>
              <a:gd name="connsiteY332" fmla="*/ 1494583 h 6596467"/>
              <a:gd name="connsiteX333" fmla="*/ 1274689 w 6758506"/>
              <a:gd name="connsiteY333" fmla="*/ 1473472 h 6596467"/>
              <a:gd name="connsiteX334" fmla="*/ 1321118 w 6758506"/>
              <a:gd name="connsiteY334" fmla="*/ 1448141 h 6596467"/>
              <a:gd name="connsiteX335" fmla="*/ 1574367 w 6758506"/>
              <a:gd name="connsiteY335" fmla="*/ 1376366 h 6596467"/>
              <a:gd name="connsiteX336" fmla="*/ 1785406 w 6758506"/>
              <a:gd name="connsiteY336" fmla="*/ 1367923 h 6596467"/>
              <a:gd name="connsiteX337" fmla="*/ 1924695 w 6758506"/>
              <a:gd name="connsiteY337" fmla="*/ 1342592 h 6596467"/>
              <a:gd name="connsiteX338" fmla="*/ 2055541 w 6758506"/>
              <a:gd name="connsiteY338" fmla="*/ 1300371 h 6596467"/>
              <a:gd name="connsiteX339" fmla="*/ 2089307 w 6758506"/>
              <a:gd name="connsiteY339" fmla="*/ 1266595 h 6596467"/>
              <a:gd name="connsiteX340" fmla="*/ 2030215 w 6758506"/>
              <a:gd name="connsiteY340" fmla="*/ 1199045 h 6596467"/>
              <a:gd name="connsiteX341" fmla="*/ 1975345 w 6758506"/>
              <a:gd name="connsiteY341" fmla="*/ 1203265 h 6596467"/>
              <a:gd name="connsiteX342" fmla="*/ 1840279 w 6758506"/>
              <a:gd name="connsiteY342" fmla="*/ 1156823 h 6596467"/>
              <a:gd name="connsiteX343" fmla="*/ 1709433 w 6758506"/>
              <a:gd name="connsiteY343" fmla="*/ 1173711 h 6596467"/>
              <a:gd name="connsiteX344" fmla="*/ 1726316 w 6758506"/>
              <a:gd name="connsiteY344" fmla="*/ 1148380 h 6596467"/>
              <a:gd name="connsiteX345" fmla="*/ 1966902 w 6758506"/>
              <a:gd name="connsiteY345" fmla="*/ 1068163 h 6596467"/>
              <a:gd name="connsiteX346" fmla="*/ 2034435 w 6758506"/>
              <a:gd name="connsiteY346" fmla="*/ 1097716 h 6596467"/>
              <a:gd name="connsiteX347" fmla="*/ 2106190 w 6758506"/>
              <a:gd name="connsiteY347" fmla="*/ 1135715 h 6596467"/>
              <a:gd name="connsiteX348" fmla="*/ 2148397 w 6758506"/>
              <a:gd name="connsiteY348" fmla="*/ 1127270 h 6596467"/>
              <a:gd name="connsiteX349" fmla="*/ 2194827 w 6758506"/>
              <a:gd name="connsiteY349" fmla="*/ 1148380 h 6596467"/>
              <a:gd name="connsiteX350" fmla="*/ 2177944 w 6758506"/>
              <a:gd name="connsiteY350" fmla="*/ 1190599 h 6596467"/>
              <a:gd name="connsiteX351" fmla="*/ 2156840 w 6758506"/>
              <a:gd name="connsiteY351" fmla="*/ 1220153 h 6596467"/>
              <a:gd name="connsiteX352" fmla="*/ 2177944 w 6758506"/>
              <a:gd name="connsiteY352" fmla="*/ 1237041 h 6596467"/>
              <a:gd name="connsiteX353" fmla="*/ 2199047 w 6758506"/>
              <a:gd name="connsiteY353" fmla="*/ 1211710 h 6596467"/>
              <a:gd name="connsiteX354" fmla="*/ 2224373 w 6758506"/>
              <a:gd name="connsiteY354" fmla="*/ 1177934 h 6596467"/>
              <a:gd name="connsiteX355" fmla="*/ 2308789 w 6758506"/>
              <a:gd name="connsiteY355" fmla="*/ 1169489 h 6596467"/>
              <a:gd name="connsiteX356" fmla="*/ 2397426 w 6758506"/>
              <a:gd name="connsiteY356" fmla="*/ 1156823 h 6596467"/>
              <a:gd name="connsiteX357" fmla="*/ 2397426 w 6758506"/>
              <a:gd name="connsiteY357" fmla="*/ 1152603 h 6596467"/>
              <a:gd name="connsiteX358" fmla="*/ 2646454 w 6758506"/>
              <a:gd name="connsiteY358" fmla="*/ 852840 h 6596467"/>
              <a:gd name="connsiteX359" fmla="*/ 2768860 w 6758506"/>
              <a:gd name="connsiteY359" fmla="*/ 755737 h 6596467"/>
              <a:gd name="connsiteX360" fmla="*/ 2794183 w 6758506"/>
              <a:gd name="connsiteY360" fmla="*/ 721960 h 6596467"/>
              <a:gd name="connsiteX361" fmla="*/ 2887042 w 6758506"/>
              <a:gd name="connsiteY361" fmla="*/ 574190 h 6596467"/>
              <a:gd name="connsiteX362" fmla="*/ 3060095 w 6758506"/>
              <a:gd name="connsiteY362" fmla="*/ 527749 h 6596467"/>
              <a:gd name="connsiteX363" fmla="*/ 3110745 w 6758506"/>
              <a:gd name="connsiteY363" fmla="*/ 599521 h 6596467"/>
              <a:gd name="connsiteX364" fmla="*/ 3064315 w 6758506"/>
              <a:gd name="connsiteY364" fmla="*/ 835952 h 6596467"/>
              <a:gd name="connsiteX365" fmla="*/ 3060095 w 6758506"/>
              <a:gd name="connsiteY365" fmla="*/ 873951 h 6596467"/>
              <a:gd name="connsiteX366" fmla="*/ 3106525 w 6758506"/>
              <a:gd name="connsiteY366" fmla="*/ 865508 h 6596467"/>
              <a:gd name="connsiteX367" fmla="*/ 3190941 w 6758506"/>
              <a:gd name="connsiteY367" fmla="*/ 755737 h 6596467"/>
              <a:gd name="connsiteX368" fmla="*/ 3515943 w 6758506"/>
              <a:gd name="connsiteY368" fmla="*/ 350425 h 6596467"/>
              <a:gd name="connsiteX369" fmla="*/ 3583476 w 6758506"/>
              <a:gd name="connsiteY369" fmla="*/ 295538 h 6596467"/>
              <a:gd name="connsiteX370" fmla="*/ 3629905 w 6758506"/>
              <a:gd name="connsiteY370" fmla="*/ 295538 h 6596467"/>
              <a:gd name="connsiteX371" fmla="*/ 3659452 w 6758506"/>
              <a:gd name="connsiteY371" fmla="*/ 295538 h 6596467"/>
              <a:gd name="connsiteX372" fmla="*/ 3748088 w 6758506"/>
              <a:gd name="connsiteY372" fmla="*/ 333537 h 6596467"/>
              <a:gd name="connsiteX373" fmla="*/ 3756531 w 6758506"/>
              <a:gd name="connsiteY373" fmla="*/ 346202 h 6596467"/>
              <a:gd name="connsiteX374" fmla="*/ 3781854 w 6758506"/>
              <a:gd name="connsiteY374" fmla="*/ 485530 h 6596467"/>
              <a:gd name="connsiteX375" fmla="*/ 3769194 w 6758506"/>
              <a:gd name="connsiteY375" fmla="*/ 510861 h 6596467"/>
              <a:gd name="connsiteX376" fmla="*/ 3828284 w 6758506"/>
              <a:gd name="connsiteY376" fmla="*/ 603744 h 6596467"/>
              <a:gd name="connsiteX377" fmla="*/ 3836727 w 6758506"/>
              <a:gd name="connsiteY377" fmla="*/ 599521 h 6596467"/>
              <a:gd name="connsiteX378" fmla="*/ 3946467 w 6758506"/>
              <a:gd name="connsiteY378" fmla="*/ 489750 h 6596467"/>
              <a:gd name="connsiteX379" fmla="*/ 4026663 w 6758506"/>
              <a:gd name="connsiteY379" fmla="*/ 413755 h 6596467"/>
              <a:gd name="connsiteX380" fmla="*/ 3988676 w 6758506"/>
              <a:gd name="connsiteY380" fmla="*/ 291318 h 6596467"/>
              <a:gd name="connsiteX381" fmla="*/ 4009779 w 6758506"/>
              <a:gd name="connsiteY381" fmla="*/ 274430 h 6596467"/>
              <a:gd name="connsiteX382" fmla="*/ 4014000 w 6758506"/>
              <a:gd name="connsiteY382" fmla="*/ 299761 h 6596467"/>
              <a:gd name="connsiteX383" fmla="*/ 4014000 w 6758506"/>
              <a:gd name="connsiteY383" fmla="*/ 341982 h 6596467"/>
              <a:gd name="connsiteX384" fmla="*/ 4039326 w 6758506"/>
              <a:gd name="connsiteY384" fmla="*/ 312429 h 6596467"/>
              <a:gd name="connsiteX385" fmla="*/ 4064649 w 6758506"/>
              <a:gd name="connsiteY385" fmla="*/ 173101 h 6596467"/>
              <a:gd name="connsiteX386" fmla="*/ 4161729 w 6758506"/>
              <a:gd name="connsiteY386" fmla="*/ 71775 h 6596467"/>
              <a:gd name="connsiteX387" fmla="*/ 4191275 w 6758506"/>
              <a:gd name="connsiteY387" fmla="*/ 50664 h 6596467"/>
              <a:gd name="connsiteX388" fmla="*/ 4271471 w 6758506"/>
              <a:gd name="connsiteY388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6758506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cubicBezTo>
                  <a:pt x="4651345" y="599521"/>
                  <a:pt x="4693552" y="641743"/>
                  <a:pt x="4672449" y="709292"/>
                </a:cubicBezTo>
                <a:cubicBezTo>
                  <a:pt x="4668229" y="734626"/>
                  <a:pt x="4693552" y="759957"/>
                  <a:pt x="4710435" y="781068"/>
                </a:cubicBezTo>
                <a:cubicBezTo>
                  <a:pt x="4739981" y="814844"/>
                  <a:pt x="4744202" y="844397"/>
                  <a:pt x="4718878" y="882396"/>
                </a:cubicBezTo>
                <a:cubicBezTo>
                  <a:pt x="4706215" y="907727"/>
                  <a:pt x="4685111" y="941503"/>
                  <a:pt x="4710435" y="962611"/>
                </a:cubicBezTo>
                <a:cubicBezTo>
                  <a:pt x="4744202" y="987945"/>
                  <a:pt x="4773748" y="966834"/>
                  <a:pt x="4799074" y="941503"/>
                </a:cubicBezTo>
                <a:cubicBezTo>
                  <a:pt x="4862385" y="886616"/>
                  <a:pt x="4925697" y="831732"/>
                  <a:pt x="4997451" y="793733"/>
                </a:cubicBezTo>
                <a:cubicBezTo>
                  <a:pt x="5022777" y="781068"/>
                  <a:pt x="5039660" y="781068"/>
                  <a:pt x="5048100" y="810621"/>
                </a:cubicBezTo>
                <a:cubicBezTo>
                  <a:pt x="5048100" y="823286"/>
                  <a:pt x="5052323" y="831732"/>
                  <a:pt x="5064983" y="835952"/>
                </a:cubicBezTo>
                <a:cubicBezTo>
                  <a:pt x="5124076" y="861285"/>
                  <a:pt x="5128296" y="924615"/>
                  <a:pt x="5073427" y="954169"/>
                </a:cubicBezTo>
                <a:cubicBezTo>
                  <a:pt x="5010113" y="987945"/>
                  <a:pt x="4959464" y="1042829"/>
                  <a:pt x="4887711" y="1063940"/>
                </a:cubicBezTo>
                <a:cubicBezTo>
                  <a:pt x="4870827" y="1068163"/>
                  <a:pt x="4862385" y="1080828"/>
                  <a:pt x="4862385" y="1101939"/>
                </a:cubicBezTo>
                <a:cubicBezTo>
                  <a:pt x="4858165" y="1139935"/>
                  <a:pt x="4824398" y="1152603"/>
                  <a:pt x="4790631" y="1131492"/>
                </a:cubicBezTo>
                <a:cubicBezTo>
                  <a:pt x="4777969" y="1127270"/>
                  <a:pt x="4765305" y="1118827"/>
                  <a:pt x="4756865" y="1131492"/>
                </a:cubicBezTo>
                <a:cubicBezTo>
                  <a:pt x="4744202" y="1144158"/>
                  <a:pt x="4752645" y="1152603"/>
                  <a:pt x="4761085" y="1161046"/>
                </a:cubicBezTo>
                <a:cubicBezTo>
                  <a:pt x="4782189" y="1177934"/>
                  <a:pt x="4777969" y="1190599"/>
                  <a:pt x="4756865" y="1199045"/>
                </a:cubicBezTo>
                <a:cubicBezTo>
                  <a:pt x="4710435" y="1224376"/>
                  <a:pt x="4756865" y="1224376"/>
                  <a:pt x="4765305" y="1237041"/>
                </a:cubicBezTo>
                <a:cubicBezTo>
                  <a:pt x="4739981" y="1258152"/>
                  <a:pt x="4710435" y="1270817"/>
                  <a:pt x="4697772" y="1304593"/>
                </a:cubicBezTo>
                <a:cubicBezTo>
                  <a:pt x="4693552" y="1321481"/>
                  <a:pt x="4668229" y="1342592"/>
                  <a:pt x="4693552" y="1359480"/>
                </a:cubicBezTo>
                <a:cubicBezTo>
                  <a:pt x="4714655" y="1376366"/>
                  <a:pt x="4748422" y="1393254"/>
                  <a:pt x="4773748" y="1372146"/>
                </a:cubicBezTo>
                <a:cubicBezTo>
                  <a:pt x="4803295" y="1342592"/>
                  <a:pt x="4853944" y="1329924"/>
                  <a:pt x="4866607" y="1308816"/>
                </a:cubicBezTo>
                <a:cubicBezTo>
                  <a:pt x="4896151" y="1245486"/>
                  <a:pt x="4959464" y="1228598"/>
                  <a:pt x="4997451" y="1177934"/>
                </a:cubicBezTo>
                <a:cubicBezTo>
                  <a:pt x="5043880" y="1114604"/>
                  <a:pt x="5124076" y="1089273"/>
                  <a:pt x="5170505" y="1025944"/>
                </a:cubicBezTo>
                <a:cubicBezTo>
                  <a:pt x="5178946" y="1017498"/>
                  <a:pt x="5195829" y="1017498"/>
                  <a:pt x="5208493" y="1017498"/>
                </a:cubicBezTo>
                <a:cubicBezTo>
                  <a:pt x="5229595" y="1013276"/>
                  <a:pt x="5259142" y="1017498"/>
                  <a:pt x="5242259" y="979500"/>
                </a:cubicBezTo>
                <a:cubicBezTo>
                  <a:pt x="5238039" y="966834"/>
                  <a:pt x="5250701" y="958391"/>
                  <a:pt x="5259142" y="954169"/>
                </a:cubicBezTo>
                <a:cubicBezTo>
                  <a:pt x="5343558" y="933058"/>
                  <a:pt x="5377325" y="852840"/>
                  <a:pt x="5440637" y="810621"/>
                </a:cubicBezTo>
                <a:cubicBezTo>
                  <a:pt x="5529274" y="747291"/>
                  <a:pt x="5584147" y="637520"/>
                  <a:pt x="5693886" y="595301"/>
                </a:cubicBezTo>
                <a:cubicBezTo>
                  <a:pt x="5710769" y="591078"/>
                  <a:pt x="5723433" y="578413"/>
                  <a:pt x="5740315" y="565745"/>
                </a:cubicBezTo>
                <a:cubicBezTo>
                  <a:pt x="5757199" y="582633"/>
                  <a:pt x="5757199" y="603744"/>
                  <a:pt x="5778303" y="620632"/>
                </a:cubicBezTo>
                <a:cubicBezTo>
                  <a:pt x="5816291" y="645963"/>
                  <a:pt x="5824732" y="709292"/>
                  <a:pt x="5795185" y="751514"/>
                </a:cubicBezTo>
                <a:cubicBezTo>
                  <a:pt x="5769862" y="781068"/>
                  <a:pt x="5731873" y="802178"/>
                  <a:pt x="5731873" y="848620"/>
                </a:cubicBezTo>
                <a:cubicBezTo>
                  <a:pt x="5731873" y="865508"/>
                  <a:pt x="5710769" y="865508"/>
                  <a:pt x="5698107" y="869728"/>
                </a:cubicBezTo>
                <a:cubicBezTo>
                  <a:pt x="5660119" y="873951"/>
                  <a:pt x="5634796" y="899282"/>
                  <a:pt x="5609470" y="924615"/>
                </a:cubicBezTo>
                <a:cubicBezTo>
                  <a:pt x="5588367" y="945726"/>
                  <a:pt x="5579923" y="958391"/>
                  <a:pt x="5605249" y="979500"/>
                </a:cubicBezTo>
                <a:cubicBezTo>
                  <a:pt x="5613690" y="987945"/>
                  <a:pt x="5617913" y="1000610"/>
                  <a:pt x="5609470" y="1009055"/>
                </a:cubicBezTo>
                <a:cubicBezTo>
                  <a:pt x="5596807" y="1025944"/>
                  <a:pt x="5584147" y="1013276"/>
                  <a:pt x="5575703" y="1004833"/>
                </a:cubicBezTo>
                <a:cubicBezTo>
                  <a:pt x="5541937" y="979500"/>
                  <a:pt x="5525053" y="996388"/>
                  <a:pt x="5512391" y="1025944"/>
                </a:cubicBezTo>
                <a:cubicBezTo>
                  <a:pt x="5474404" y="1101939"/>
                  <a:pt x="5432195" y="1173711"/>
                  <a:pt x="5373105" y="1232818"/>
                </a:cubicBezTo>
                <a:cubicBezTo>
                  <a:pt x="5347779" y="1262374"/>
                  <a:pt x="5373105" y="1313036"/>
                  <a:pt x="5322455" y="1329924"/>
                </a:cubicBezTo>
                <a:cubicBezTo>
                  <a:pt x="5318235" y="1329924"/>
                  <a:pt x="5326675" y="1346812"/>
                  <a:pt x="5330895" y="1351035"/>
                </a:cubicBezTo>
                <a:cubicBezTo>
                  <a:pt x="5347779" y="1367923"/>
                  <a:pt x="5364661" y="1367923"/>
                  <a:pt x="5381545" y="1359480"/>
                </a:cubicBezTo>
                <a:cubicBezTo>
                  <a:pt x="5394208" y="1355258"/>
                  <a:pt x="5415311" y="1346812"/>
                  <a:pt x="5402651" y="1329924"/>
                </a:cubicBezTo>
                <a:cubicBezTo>
                  <a:pt x="5389987" y="1300371"/>
                  <a:pt x="5411091" y="1291928"/>
                  <a:pt x="5427975" y="1275040"/>
                </a:cubicBezTo>
                <a:cubicBezTo>
                  <a:pt x="5487067" y="1228598"/>
                  <a:pt x="5558820" y="1199045"/>
                  <a:pt x="5601029" y="1131492"/>
                </a:cubicBezTo>
                <a:cubicBezTo>
                  <a:pt x="5613690" y="1110382"/>
                  <a:pt x="5630573" y="1118827"/>
                  <a:pt x="5647457" y="1123047"/>
                </a:cubicBezTo>
                <a:cubicBezTo>
                  <a:pt x="5681223" y="1139935"/>
                  <a:pt x="5702329" y="1127270"/>
                  <a:pt x="5723433" y="1097716"/>
                </a:cubicBezTo>
                <a:cubicBezTo>
                  <a:pt x="5757199" y="1051275"/>
                  <a:pt x="5786745" y="1051275"/>
                  <a:pt x="5820511" y="1101939"/>
                </a:cubicBezTo>
                <a:cubicBezTo>
                  <a:pt x="5837395" y="1123047"/>
                  <a:pt x="5841615" y="1106159"/>
                  <a:pt x="5850058" y="1101939"/>
                </a:cubicBezTo>
                <a:cubicBezTo>
                  <a:pt x="5892265" y="1068163"/>
                  <a:pt x="5934474" y="1034386"/>
                  <a:pt x="5972461" y="996388"/>
                </a:cubicBezTo>
                <a:cubicBezTo>
                  <a:pt x="6052657" y="920392"/>
                  <a:pt x="6145513" y="857063"/>
                  <a:pt x="6213047" y="768402"/>
                </a:cubicBezTo>
                <a:cubicBezTo>
                  <a:pt x="6255256" y="705072"/>
                  <a:pt x="6327009" y="667074"/>
                  <a:pt x="6390322" y="620632"/>
                </a:cubicBezTo>
                <a:cubicBezTo>
                  <a:pt x="6411425" y="603744"/>
                  <a:pt x="6419868" y="595301"/>
                  <a:pt x="6424089" y="569968"/>
                </a:cubicBezTo>
                <a:cubicBezTo>
                  <a:pt x="6432531" y="544637"/>
                  <a:pt x="6432531" y="493972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cubicBezTo>
                  <a:pt x="6483181" y="865508"/>
                  <a:pt x="6411425" y="945726"/>
                  <a:pt x="6343893" y="1021721"/>
                </a:cubicBezTo>
                <a:cubicBezTo>
                  <a:pt x="6305905" y="1059717"/>
                  <a:pt x="6272139" y="1101939"/>
                  <a:pt x="6293243" y="1165269"/>
                </a:cubicBezTo>
                <a:cubicBezTo>
                  <a:pt x="6297463" y="1186377"/>
                  <a:pt x="6284802" y="1207488"/>
                  <a:pt x="6267919" y="1224376"/>
                </a:cubicBezTo>
                <a:cubicBezTo>
                  <a:pt x="6259476" y="1228598"/>
                  <a:pt x="6255256" y="1237041"/>
                  <a:pt x="6263697" y="1245486"/>
                </a:cubicBezTo>
                <a:cubicBezTo>
                  <a:pt x="6272139" y="1249707"/>
                  <a:pt x="6280579" y="1249707"/>
                  <a:pt x="6284802" y="1245486"/>
                </a:cubicBezTo>
                <a:cubicBezTo>
                  <a:pt x="6331229" y="1194822"/>
                  <a:pt x="6373439" y="1144158"/>
                  <a:pt x="6436751" y="1110382"/>
                </a:cubicBezTo>
                <a:cubicBezTo>
                  <a:pt x="6462075" y="1004833"/>
                  <a:pt x="6567597" y="958391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27987" y="848620"/>
                  <a:pt x="6706883" y="878173"/>
                  <a:pt x="6698443" y="903504"/>
                </a:cubicBezTo>
                <a:cubicBezTo>
                  <a:pt x="6690000" y="941503"/>
                  <a:pt x="6668897" y="975279"/>
                  <a:pt x="6639351" y="1000610"/>
                </a:cubicBezTo>
                <a:cubicBezTo>
                  <a:pt x="6580258" y="1068163"/>
                  <a:pt x="6546491" y="1152603"/>
                  <a:pt x="6491621" y="1220153"/>
                </a:cubicBezTo>
                <a:cubicBezTo>
                  <a:pt x="6474738" y="1241264"/>
                  <a:pt x="6500064" y="1270817"/>
                  <a:pt x="6487401" y="1300371"/>
                </a:cubicBezTo>
                <a:cubicBezTo>
                  <a:pt x="6478959" y="1329924"/>
                  <a:pt x="6478959" y="1359480"/>
                  <a:pt x="6525388" y="1367923"/>
                </a:cubicBezTo>
                <a:cubicBezTo>
                  <a:pt x="6550714" y="1372146"/>
                  <a:pt x="6542271" y="1401699"/>
                  <a:pt x="6533831" y="1422810"/>
                </a:cubicBezTo>
                <a:cubicBezTo>
                  <a:pt x="6525388" y="1439696"/>
                  <a:pt x="6512725" y="1448141"/>
                  <a:pt x="6495841" y="1435475"/>
                </a:cubicBezTo>
                <a:cubicBezTo>
                  <a:pt x="6487401" y="1427030"/>
                  <a:pt x="6474738" y="1414365"/>
                  <a:pt x="6457855" y="1431253"/>
                </a:cubicBezTo>
                <a:cubicBezTo>
                  <a:pt x="6462075" y="1431253"/>
                  <a:pt x="6466297" y="1439696"/>
                  <a:pt x="6466297" y="1439696"/>
                </a:cubicBezTo>
                <a:cubicBezTo>
                  <a:pt x="6529608" y="1490360"/>
                  <a:pt x="6525388" y="1524136"/>
                  <a:pt x="6457855" y="1557912"/>
                </a:cubicBezTo>
                <a:cubicBezTo>
                  <a:pt x="6436751" y="1570578"/>
                  <a:pt x="6398765" y="1562135"/>
                  <a:pt x="6394542" y="1587466"/>
                </a:cubicBezTo>
                <a:cubicBezTo>
                  <a:pt x="6386101" y="1638130"/>
                  <a:pt x="6360775" y="1688794"/>
                  <a:pt x="6369219" y="1739458"/>
                </a:cubicBezTo>
                <a:cubicBezTo>
                  <a:pt x="6373439" y="1760567"/>
                  <a:pt x="6381881" y="1777455"/>
                  <a:pt x="6364998" y="1794343"/>
                </a:cubicBezTo>
                <a:cubicBezTo>
                  <a:pt x="6339672" y="1823897"/>
                  <a:pt x="6369219" y="1832342"/>
                  <a:pt x="6386101" y="1836562"/>
                </a:cubicBezTo>
                <a:cubicBezTo>
                  <a:pt x="6415648" y="1845007"/>
                  <a:pt x="6457855" y="1790120"/>
                  <a:pt x="6449415" y="1760567"/>
                </a:cubicBezTo>
                <a:cubicBezTo>
                  <a:pt x="6440971" y="1739458"/>
                  <a:pt x="6440971" y="1726791"/>
                  <a:pt x="6457855" y="1709903"/>
                </a:cubicBezTo>
                <a:cubicBezTo>
                  <a:pt x="6474738" y="1693015"/>
                  <a:pt x="6512725" y="1671906"/>
                  <a:pt x="6462075" y="1650796"/>
                </a:cubicBezTo>
                <a:cubicBezTo>
                  <a:pt x="6453635" y="1646573"/>
                  <a:pt x="6457855" y="1638130"/>
                  <a:pt x="6462075" y="1629685"/>
                </a:cubicBezTo>
                <a:cubicBezTo>
                  <a:pt x="6495841" y="1608577"/>
                  <a:pt x="6516947" y="1650796"/>
                  <a:pt x="6550714" y="1646573"/>
                </a:cubicBezTo>
                <a:cubicBezTo>
                  <a:pt x="6567597" y="1646573"/>
                  <a:pt x="6554934" y="1667684"/>
                  <a:pt x="6550714" y="1684572"/>
                </a:cubicBezTo>
                <a:cubicBezTo>
                  <a:pt x="6542271" y="1718348"/>
                  <a:pt x="6508505" y="1747901"/>
                  <a:pt x="6529608" y="1785900"/>
                </a:cubicBezTo>
                <a:cubicBezTo>
                  <a:pt x="6533831" y="1790120"/>
                  <a:pt x="6529608" y="1798566"/>
                  <a:pt x="6525388" y="1802788"/>
                </a:cubicBezTo>
                <a:cubicBezTo>
                  <a:pt x="6453635" y="1849230"/>
                  <a:pt x="6478959" y="1946336"/>
                  <a:pt x="6428309" y="2001220"/>
                </a:cubicBezTo>
                <a:cubicBezTo>
                  <a:pt x="6415648" y="2013886"/>
                  <a:pt x="6411425" y="2030774"/>
                  <a:pt x="6398765" y="2043439"/>
                </a:cubicBezTo>
                <a:cubicBezTo>
                  <a:pt x="6356555" y="2077216"/>
                  <a:pt x="6335452" y="2119437"/>
                  <a:pt x="6314346" y="2165879"/>
                </a:cubicBezTo>
                <a:cubicBezTo>
                  <a:pt x="6310126" y="2178544"/>
                  <a:pt x="6301685" y="2186987"/>
                  <a:pt x="6297463" y="2199655"/>
                </a:cubicBezTo>
                <a:cubicBezTo>
                  <a:pt x="6297463" y="2229208"/>
                  <a:pt x="6208827" y="2216543"/>
                  <a:pt x="6263697" y="2275650"/>
                </a:cubicBezTo>
                <a:cubicBezTo>
                  <a:pt x="6284802" y="2300981"/>
                  <a:pt x="6280579" y="2338980"/>
                  <a:pt x="6314346" y="2368533"/>
                </a:cubicBezTo>
                <a:cubicBezTo>
                  <a:pt x="6352335" y="2402310"/>
                  <a:pt x="6360775" y="2452974"/>
                  <a:pt x="6331229" y="2499415"/>
                </a:cubicBezTo>
                <a:cubicBezTo>
                  <a:pt x="6251035" y="2626075"/>
                  <a:pt x="6175060" y="2756954"/>
                  <a:pt x="6073761" y="2870948"/>
                </a:cubicBezTo>
                <a:cubicBezTo>
                  <a:pt x="6039994" y="2908947"/>
                  <a:pt x="6002007" y="2946946"/>
                  <a:pt x="5972461" y="2989165"/>
                </a:cubicBezTo>
                <a:cubicBezTo>
                  <a:pt x="5951357" y="3022941"/>
                  <a:pt x="5904928" y="3039829"/>
                  <a:pt x="5871161" y="3060938"/>
                </a:cubicBezTo>
                <a:cubicBezTo>
                  <a:pt x="5854278" y="3069383"/>
                  <a:pt x="5841615" y="3082048"/>
                  <a:pt x="5837395" y="3103159"/>
                </a:cubicBezTo>
                <a:cubicBezTo>
                  <a:pt x="5807849" y="3179154"/>
                  <a:pt x="5769862" y="3246707"/>
                  <a:pt x="5719213" y="3322702"/>
                </a:cubicBezTo>
                <a:cubicBezTo>
                  <a:pt x="5752979" y="3326924"/>
                  <a:pt x="5782525" y="3335367"/>
                  <a:pt x="5812069" y="3339590"/>
                </a:cubicBezTo>
                <a:cubicBezTo>
                  <a:pt x="5828952" y="3343812"/>
                  <a:pt x="5845835" y="3339590"/>
                  <a:pt x="5850058" y="3326924"/>
                </a:cubicBezTo>
                <a:cubicBezTo>
                  <a:pt x="5866941" y="3259372"/>
                  <a:pt x="5959798" y="3229818"/>
                  <a:pt x="5947135" y="3145378"/>
                </a:cubicBezTo>
                <a:cubicBezTo>
                  <a:pt x="5989344" y="3124267"/>
                  <a:pt x="5964018" y="3031384"/>
                  <a:pt x="6052657" y="3044049"/>
                </a:cubicBezTo>
                <a:cubicBezTo>
                  <a:pt x="6077981" y="3048272"/>
                  <a:pt x="6082203" y="3006053"/>
                  <a:pt x="6103307" y="2989165"/>
                </a:cubicBezTo>
                <a:cubicBezTo>
                  <a:pt x="6187723" y="2921613"/>
                  <a:pt x="6229930" y="2828730"/>
                  <a:pt x="6246813" y="2723181"/>
                </a:cubicBezTo>
                <a:cubicBezTo>
                  <a:pt x="6255256" y="2689405"/>
                  <a:pt x="6272139" y="2672516"/>
                  <a:pt x="6305905" y="2672516"/>
                </a:cubicBezTo>
                <a:cubicBezTo>
                  <a:pt x="6331229" y="2723181"/>
                  <a:pt x="6318569" y="2769622"/>
                  <a:pt x="6289023" y="2820287"/>
                </a:cubicBezTo>
                <a:cubicBezTo>
                  <a:pt x="6251035" y="2879394"/>
                  <a:pt x="6242593" y="2955389"/>
                  <a:pt x="6221489" y="3022941"/>
                </a:cubicBezTo>
                <a:cubicBezTo>
                  <a:pt x="6208827" y="3073605"/>
                  <a:pt x="6187723" y="3111602"/>
                  <a:pt x="6141293" y="3141155"/>
                </a:cubicBezTo>
                <a:cubicBezTo>
                  <a:pt x="6082203" y="3179154"/>
                  <a:pt x="6061097" y="3255149"/>
                  <a:pt x="6006227" y="3301591"/>
                </a:cubicBezTo>
                <a:cubicBezTo>
                  <a:pt x="6002007" y="3310036"/>
                  <a:pt x="5997785" y="3322702"/>
                  <a:pt x="5989344" y="3322702"/>
                </a:cubicBezTo>
                <a:cubicBezTo>
                  <a:pt x="5926031" y="3326924"/>
                  <a:pt x="5926031" y="3386031"/>
                  <a:pt x="5904928" y="3424028"/>
                </a:cubicBezTo>
                <a:cubicBezTo>
                  <a:pt x="5879602" y="3466249"/>
                  <a:pt x="5841615" y="3495803"/>
                  <a:pt x="5803629" y="3525356"/>
                </a:cubicBezTo>
                <a:cubicBezTo>
                  <a:pt x="5795185" y="3529579"/>
                  <a:pt x="5795185" y="3538022"/>
                  <a:pt x="5799409" y="3546467"/>
                </a:cubicBezTo>
                <a:cubicBezTo>
                  <a:pt x="5799409" y="3576020"/>
                  <a:pt x="5769862" y="3580243"/>
                  <a:pt x="5765642" y="3567575"/>
                </a:cubicBezTo>
                <a:cubicBezTo>
                  <a:pt x="5744536" y="3529579"/>
                  <a:pt x="5727653" y="3554910"/>
                  <a:pt x="5710769" y="3567575"/>
                </a:cubicBezTo>
                <a:cubicBezTo>
                  <a:pt x="5681223" y="3592909"/>
                  <a:pt x="5664340" y="3635128"/>
                  <a:pt x="5622133" y="3647793"/>
                </a:cubicBezTo>
                <a:cubicBezTo>
                  <a:pt x="5609470" y="3652016"/>
                  <a:pt x="5605249" y="3668904"/>
                  <a:pt x="5609470" y="3681569"/>
                </a:cubicBezTo>
                <a:cubicBezTo>
                  <a:pt x="5622133" y="3715345"/>
                  <a:pt x="5601029" y="3728011"/>
                  <a:pt x="5571483" y="3740679"/>
                </a:cubicBezTo>
                <a:cubicBezTo>
                  <a:pt x="5554600" y="3753344"/>
                  <a:pt x="5508171" y="3732233"/>
                  <a:pt x="5516613" y="3787120"/>
                </a:cubicBezTo>
                <a:cubicBezTo>
                  <a:pt x="5520833" y="3808229"/>
                  <a:pt x="5478624" y="3833562"/>
                  <a:pt x="5516613" y="3863116"/>
                </a:cubicBezTo>
                <a:cubicBezTo>
                  <a:pt x="5529274" y="3871558"/>
                  <a:pt x="5512391" y="3888446"/>
                  <a:pt x="5503951" y="3896892"/>
                </a:cubicBezTo>
                <a:cubicBezTo>
                  <a:pt x="5478624" y="3918000"/>
                  <a:pt x="5444857" y="3926445"/>
                  <a:pt x="5436417" y="3968664"/>
                </a:cubicBezTo>
                <a:cubicBezTo>
                  <a:pt x="5432195" y="3985552"/>
                  <a:pt x="5415311" y="3977110"/>
                  <a:pt x="5402651" y="3968664"/>
                </a:cubicBezTo>
                <a:cubicBezTo>
                  <a:pt x="5373105" y="3947554"/>
                  <a:pt x="5339338" y="3926445"/>
                  <a:pt x="5309791" y="3905335"/>
                </a:cubicBezTo>
                <a:cubicBezTo>
                  <a:pt x="5292909" y="3892669"/>
                  <a:pt x="5276025" y="3880004"/>
                  <a:pt x="5259142" y="3888446"/>
                </a:cubicBezTo>
                <a:cubicBezTo>
                  <a:pt x="5238039" y="3896892"/>
                  <a:pt x="5242259" y="3913780"/>
                  <a:pt x="5242259" y="3930668"/>
                </a:cubicBezTo>
                <a:cubicBezTo>
                  <a:pt x="5246479" y="3960221"/>
                  <a:pt x="5233819" y="3968664"/>
                  <a:pt x="5208493" y="3981330"/>
                </a:cubicBezTo>
                <a:cubicBezTo>
                  <a:pt x="5128296" y="4019329"/>
                  <a:pt x="5064983" y="4082658"/>
                  <a:pt x="5026997" y="4162876"/>
                </a:cubicBezTo>
                <a:cubicBezTo>
                  <a:pt x="5010113" y="4196652"/>
                  <a:pt x="4984790" y="4221983"/>
                  <a:pt x="4955243" y="4243094"/>
                </a:cubicBezTo>
                <a:cubicBezTo>
                  <a:pt x="4917257" y="4272648"/>
                  <a:pt x="4883491" y="4314867"/>
                  <a:pt x="4845501" y="4331755"/>
                </a:cubicBezTo>
                <a:cubicBezTo>
                  <a:pt x="4782189" y="4357088"/>
                  <a:pt x="4752645" y="4416195"/>
                  <a:pt x="4701995" y="4449971"/>
                </a:cubicBezTo>
                <a:cubicBezTo>
                  <a:pt x="4676669" y="4466859"/>
                  <a:pt x="4659785" y="4487968"/>
                  <a:pt x="4642903" y="4513301"/>
                </a:cubicBezTo>
                <a:cubicBezTo>
                  <a:pt x="4579589" y="4606184"/>
                  <a:pt x="4499396" y="4682179"/>
                  <a:pt x="4398094" y="4737066"/>
                </a:cubicBezTo>
                <a:cubicBezTo>
                  <a:pt x="4389654" y="4741286"/>
                  <a:pt x="4376991" y="4745509"/>
                  <a:pt x="4385434" y="4758175"/>
                </a:cubicBezTo>
                <a:cubicBezTo>
                  <a:pt x="4410757" y="4796173"/>
                  <a:pt x="4381211" y="4817284"/>
                  <a:pt x="4360108" y="4838392"/>
                </a:cubicBezTo>
                <a:cubicBezTo>
                  <a:pt x="4309458" y="4884834"/>
                  <a:pt x="4292575" y="4952386"/>
                  <a:pt x="4246145" y="5007273"/>
                </a:cubicBezTo>
                <a:cubicBezTo>
                  <a:pt x="4275691" y="5087491"/>
                  <a:pt x="4220821" y="5074823"/>
                  <a:pt x="4174392" y="5074823"/>
                </a:cubicBezTo>
                <a:cubicBezTo>
                  <a:pt x="4161729" y="5074823"/>
                  <a:pt x="4144845" y="5083268"/>
                  <a:pt x="4149066" y="5104379"/>
                </a:cubicBezTo>
                <a:cubicBezTo>
                  <a:pt x="4153288" y="5167709"/>
                  <a:pt x="4119522" y="5197262"/>
                  <a:pt x="4051989" y="5188817"/>
                </a:cubicBezTo>
                <a:cubicBezTo>
                  <a:pt x="4043546" y="5188817"/>
                  <a:pt x="4035106" y="5188817"/>
                  <a:pt x="4026663" y="5197262"/>
                </a:cubicBezTo>
                <a:cubicBezTo>
                  <a:pt x="4022443" y="5201483"/>
                  <a:pt x="4022443" y="5209928"/>
                  <a:pt x="4026663" y="5218371"/>
                </a:cubicBezTo>
                <a:cubicBezTo>
                  <a:pt x="4039326" y="5239481"/>
                  <a:pt x="4115299" y="5252147"/>
                  <a:pt x="4039326" y="5290146"/>
                </a:cubicBezTo>
                <a:cubicBezTo>
                  <a:pt x="4064649" y="5349253"/>
                  <a:pt x="4005559" y="5383029"/>
                  <a:pt x="4001339" y="5437916"/>
                </a:cubicBezTo>
                <a:cubicBezTo>
                  <a:pt x="3997116" y="5463247"/>
                  <a:pt x="3984456" y="5484357"/>
                  <a:pt x="3946467" y="5497023"/>
                </a:cubicBezTo>
                <a:cubicBezTo>
                  <a:pt x="3916923" y="5505466"/>
                  <a:pt x="3891597" y="5543465"/>
                  <a:pt x="3866271" y="5573018"/>
                </a:cubicBezTo>
                <a:cubicBezTo>
                  <a:pt x="3849387" y="5585684"/>
                  <a:pt x="3836727" y="5598349"/>
                  <a:pt x="3815621" y="5602572"/>
                </a:cubicBezTo>
                <a:cubicBezTo>
                  <a:pt x="3794518" y="5606794"/>
                  <a:pt x="3743868" y="5602572"/>
                  <a:pt x="3786077" y="5653236"/>
                </a:cubicBezTo>
                <a:cubicBezTo>
                  <a:pt x="3752311" y="5653236"/>
                  <a:pt x="3798738" y="5729231"/>
                  <a:pt x="3735427" y="5699678"/>
                </a:cubicBezTo>
                <a:cubicBezTo>
                  <a:pt x="3735427" y="5699678"/>
                  <a:pt x="3731205" y="5699678"/>
                  <a:pt x="3731205" y="5703900"/>
                </a:cubicBezTo>
                <a:cubicBezTo>
                  <a:pt x="3688998" y="5767230"/>
                  <a:pt x="3583476" y="5741897"/>
                  <a:pt x="3553932" y="5830560"/>
                </a:cubicBezTo>
                <a:cubicBezTo>
                  <a:pt x="3545489" y="5864336"/>
                  <a:pt x="3520165" y="5893889"/>
                  <a:pt x="3528606" y="5931886"/>
                </a:cubicBezTo>
                <a:cubicBezTo>
                  <a:pt x="3532826" y="5957219"/>
                  <a:pt x="3520165" y="5974107"/>
                  <a:pt x="3507502" y="5990995"/>
                </a:cubicBezTo>
                <a:cubicBezTo>
                  <a:pt x="3461073" y="6041660"/>
                  <a:pt x="3418866" y="6100767"/>
                  <a:pt x="3363994" y="6138763"/>
                </a:cubicBez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4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4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3" y="4534412"/>
                </a:cubicBezTo>
                <a:cubicBezTo>
                  <a:pt x="1688330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09" y="2136325"/>
                </a:cubicBezTo>
                <a:cubicBezTo>
                  <a:pt x="1228259" y="2123657"/>
                  <a:pt x="1177610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0" y="2001220"/>
                </a:cubicBezTo>
                <a:cubicBezTo>
                  <a:pt x="1232480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0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3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3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3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4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3" y="1237041"/>
                  <a:pt x="2177944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3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+mn-lt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45745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59766F49-BBA9-47BE-BC92-4B79AE0A824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" y="3"/>
            <a:ext cx="7051933" cy="6858001"/>
          </a:xfrm>
          <a:custGeom>
            <a:avLst/>
            <a:gdLst>
              <a:gd name="connsiteX0" fmla="*/ 2340532 w 9402577"/>
              <a:gd name="connsiteY0" fmla="*/ 6070560 h 6858001"/>
              <a:gd name="connsiteX1" fmla="*/ 2339892 w 9402577"/>
              <a:gd name="connsiteY1" fmla="*/ 6071348 h 6858001"/>
              <a:gd name="connsiteX2" fmla="*/ 2339884 w 9402577"/>
              <a:gd name="connsiteY2" fmla="*/ 6072226 h 6858001"/>
              <a:gd name="connsiteX3" fmla="*/ 1674165 w 9402577"/>
              <a:gd name="connsiteY3" fmla="*/ 5326201 h 6858001"/>
              <a:gd name="connsiteX4" fmla="*/ 1668599 w 9402577"/>
              <a:gd name="connsiteY4" fmla="*/ 5329219 h 6858001"/>
              <a:gd name="connsiteX5" fmla="*/ 1697456 w 9402577"/>
              <a:gd name="connsiteY5" fmla="*/ 5344799 h 6858001"/>
              <a:gd name="connsiteX6" fmla="*/ 1700373 w 9402577"/>
              <a:gd name="connsiteY6" fmla="*/ 5344755 h 6858001"/>
              <a:gd name="connsiteX7" fmla="*/ 1688927 w 9402577"/>
              <a:gd name="connsiteY7" fmla="*/ 5334204 h 6858001"/>
              <a:gd name="connsiteX8" fmla="*/ 1674165 w 9402577"/>
              <a:gd name="connsiteY8" fmla="*/ 5326201 h 6858001"/>
              <a:gd name="connsiteX9" fmla="*/ 2376721 w 9402577"/>
              <a:gd name="connsiteY9" fmla="*/ 5294375 h 6858001"/>
              <a:gd name="connsiteX10" fmla="*/ 2363800 w 9402577"/>
              <a:gd name="connsiteY10" fmla="*/ 5304328 h 6858001"/>
              <a:gd name="connsiteX11" fmla="*/ 2279440 w 9402577"/>
              <a:gd name="connsiteY11" fmla="*/ 5406762 h 6858001"/>
              <a:gd name="connsiteX12" fmla="*/ 2220390 w 9402577"/>
              <a:gd name="connsiteY12" fmla="*/ 5445174 h 6858001"/>
              <a:gd name="connsiteX13" fmla="*/ 2178210 w 9402577"/>
              <a:gd name="connsiteY13" fmla="*/ 5513464 h 6858001"/>
              <a:gd name="connsiteX14" fmla="*/ 2178517 w 9402577"/>
              <a:gd name="connsiteY14" fmla="*/ 5517408 h 6858001"/>
              <a:gd name="connsiteX15" fmla="*/ 2230907 w 9402577"/>
              <a:gd name="connsiteY15" fmla="*/ 5537183 h 6858001"/>
              <a:gd name="connsiteX16" fmla="*/ 2325708 w 9402577"/>
              <a:gd name="connsiteY16" fmla="*/ 5747687 h 6858001"/>
              <a:gd name="connsiteX17" fmla="*/ 2340725 w 9402577"/>
              <a:gd name="connsiteY17" fmla="*/ 5848832 h 6858001"/>
              <a:gd name="connsiteX18" fmla="*/ 2373254 w 9402577"/>
              <a:gd name="connsiteY18" fmla="*/ 5879163 h 6858001"/>
              <a:gd name="connsiteX19" fmla="*/ 2391192 w 9402577"/>
              <a:gd name="connsiteY19" fmla="*/ 5822156 h 6858001"/>
              <a:gd name="connsiteX20" fmla="*/ 2423766 w 9402577"/>
              <a:gd name="connsiteY20" fmla="*/ 5771252 h 6858001"/>
              <a:gd name="connsiteX21" fmla="*/ 2584909 w 9402577"/>
              <a:gd name="connsiteY21" fmla="*/ 5650406 h 6858001"/>
              <a:gd name="connsiteX22" fmla="*/ 2579995 w 9402577"/>
              <a:gd name="connsiteY22" fmla="*/ 5641492 h 6858001"/>
              <a:gd name="connsiteX23" fmla="*/ 2509782 w 9402577"/>
              <a:gd name="connsiteY23" fmla="*/ 5599391 h 6858001"/>
              <a:gd name="connsiteX24" fmla="*/ 2494179 w 9402577"/>
              <a:gd name="connsiteY24" fmla="*/ 5599391 h 6858001"/>
              <a:gd name="connsiteX25" fmla="*/ 2465574 w 9402577"/>
              <a:gd name="connsiteY25" fmla="*/ 5557289 h 6858001"/>
              <a:gd name="connsiteX26" fmla="*/ 2470776 w 9402577"/>
              <a:gd name="connsiteY26" fmla="*/ 5486244 h 6858001"/>
              <a:gd name="connsiteX27" fmla="*/ 2410963 w 9402577"/>
              <a:gd name="connsiteY27" fmla="*/ 5412566 h 6858001"/>
              <a:gd name="connsiteX28" fmla="*/ 2338149 w 9402577"/>
              <a:gd name="connsiteY28" fmla="*/ 5388884 h 6858001"/>
              <a:gd name="connsiteX29" fmla="*/ 2353753 w 9402577"/>
              <a:gd name="connsiteY29" fmla="*/ 5357309 h 6858001"/>
              <a:gd name="connsiteX30" fmla="*/ 2373500 w 9402577"/>
              <a:gd name="connsiteY30" fmla="*/ 5317016 h 6858001"/>
              <a:gd name="connsiteX31" fmla="*/ 192834 w 9402577"/>
              <a:gd name="connsiteY31" fmla="*/ 3991170 h 6858001"/>
              <a:gd name="connsiteX32" fmla="*/ 205653 w 9402577"/>
              <a:gd name="connsiteY32" fmla="*/ 3995504 h 6858001"/>
              <a:gd name="connsiteX33" fmla="*/ 264249 w 9402577"/>
              <a:gd name="connsiteY33" fmla="*/ 4004170 h 6858001"/>
              <a:gd name="connsiteX34" fmla="*/ 278899 w 9402577"/>
              <a:gd name="connsiteY34" fmla="*/ 4012836 h 6858001"/>
              <a:gd name="connsiteX35" fmla="*/ 321014 w 9402577"/>
              <a:gd name="connsiteY35" fmla="*/ 4028003 h 6858001"/>
              <a:gd name="connsiteX36" fmla="*/ 342989 w 9402577"/>
              <a:gd name="connsiteY36" fmla="*/ 4038836 h 6858001"/>
              <a:gd name="connsiteX37" fmla="*/ 355806 w 9402577"/>
              <a:gd name="connsiteY37" fmla="*/ 4069169 h 6858001"/>
              <a:gd name="connsiteX38" fmla="*/ 405246 w 9402577"/>
              <a:gd name="connsiteY38" fmla="*/ 4147170 h 6858001"/>
              <a:gd name="connsiteX39" fmla="*/ 427221 w 9402577"/>
              <a:gd name="connsiteY39" fmla="*/ 4199171 h 6858001"/>
              <a:gd name="connsiteX40" fmla="*/ 427221 w 9402577"/>
              <a:gd name="connsiteY40" fmla="*/ 4225169 h 6858001"/>
              <a:gd name="connsiteX41" fmla="*/ 408909 w 9402577"/>
              <a:gd name="connsiteY41" fmla="*/ 4283671 h 6858001"/>
              <a:gd name="connsiteX42" fmla="*/ 383273 w 9402577"/>
              <a:gd name="connsiteY42" fmla="*/ 4379005 h 6858001"/>
              <a:gd name="connsiteX43" fmla="*/ 361300 w 9402577"/>
              <a:gd name="connsiteY43" fmla="*/ 4413671 h 6858001"/>
              <a:gd name="connsiteX44" fmla="*/ 326508 w 9402577"/>
              <a:gd name="connsiteY44" fmla="*/ 4448338 h 6858001"/>
              <a:gd name="connsiteX45" fmla="*/ 295379 w 9402577"/>
              <a:gd name="connsiteY45" fmla="*/ 4467837 h 6858001"/>
              <a:gd name="connsiteX46" fmla="*/ 180017 w 9402577"/>
              <a:gd name="connsiteY46" fmla="*/ 4498171 h 6858001"/>
              <a:gd name="connsiteX47" fmla="*/ 121421 w 9402577"/>
              <a:gd name="connsiteY47" fmla="*/ 4496004 h 6858001"/>
              <a:gd name="connsiteX48" fmla="*/ 29863 w 9402577"/>
              <a:gd name="connsiteY48" fmla="*/ 4411504 h 6858001"/>
              <a:gd name="connsiteX49" fmla="*/ 24370 w 9402577"/>
              <a:gd name="connsiteY49" fmla="*/ 4359503 h 6858001"/>
              <a:gd name="connsiteX50" fmla="*/ 22538 w 9402577"/>
              <a:gd name="connsiteY50" fmla="*/ 4337837 h 6858001"/>
              <a:gd name="connsiteX51" fmla="*/ 13382 w 9402577"/>
              <a:gd name="connsiteY51" fmla="*/ 4279337 h 6858001"/>
              <a:gd name="connsiteX52" fmla="*/ 7888 w 9402577"/>
              <a:gd name="connsiteY52" fmla="*/ 4251170 h 6858001"/>
              <a:gd name="connsiteX53" fmla="*/ 9720 w 9402577"/>
              <a:gd name="connsiteY53" fmla="*/ 4214336 h 6858001"/>
              <a:gd name="connsiteX54" fmla="*/ 22538 w 9402577"/>
              <a:gd name="connsiteY54" fmla="*/ 4177502 h 6858001"/>
              <a:gd name="connsiteX55" fmla="*/ 62824 w 9402577"/>
              <a:gd name="connsiteY55" fmla="*/ 4088670 h 6858001"/>
              <a:gd name="connsiteX56" fmla="*/ 192834 w 9402577"/>
              <a:gd name="connsiteY56" fmla="*/ 3991170 h 6858001"/>
              <a:gd name="connsiteX57" fmla="*/ 7574908 w 9402577"/>
              <a:gd name="connsiteY57" fmla="*/ 867292 h 6858001"/>
              <a:gd name="connsiteX58" fmla="*/ 7530793 w 9402577"/>
              <a:gd name="connsiteY58" fmla="*/ 908210 h 6858001"/>
              <a:gd name="connsiteX59" fmla="*/ 7492831 w 9402577"/>
              <a:gd name="connsiteY59" fmla="*/ 967963 h 6858001"/>
              <a:gd name="connsiteX60" fmla="*/ 7505484 w 9402577"/>
              <a:gd name="connsiteY60" fmla="*/ 1006376 h 6858001"/>
              <a:gd name="connsiteX61" fmla="*/ 7537120 w 9402577"/>
              <a:gd name="connsiteY61" fmla="*/ 1006911 h 6858001"/>
              <a:gd name="connsiteX62" fmla="*/ 7550429 w 9402577"/>
              <a:gd name="connsiteY62" fmla="*/ 1003094 h 6858001"/>
              <a:gd name="connsiteX63" fmla="*/ 7567796 w 9402577"/>
              <a:gd name="connsiteY63" fmla="*/ 955148 h 6858001"/>
              <a:gd name="connsiteX64" fmla="*/ 7569721 w 9402577"/>
              <a:gd name="connsiteY64" fmla="*/ 887712 h 6858001"/>
              <a:gd name="connsiteX65" fmla="*/ 6858951 w 9402577"/>
              <a:gd name="connsiteY65" fmla="*/ 245 h 6858001"/>
              <a:gd name="connsiteX66" fmla="*/ 6893881 w 9402577"/>
              <a:gd name="connsiteY66" fmla="*/ 7648 h 6858001"/>
              <a:gd name="connsiteX67" fmla="*/ 6851702 w 9402577"/>
              <a:gd name="connsiteY67" fmla="*/ 152762 h 6858001"/>
              <a:gd name="connsiteX68" fmla="*/ 6809522 w 9402577"/>
              <a:gd name="connsiteY68" fmla="*/ 323485 h 6858001"/>
              <a:gd name="connsiteX69" fmla="*/ 6763124 w 9402577"/>
              <a:gd name="connsiteY69" fmla="*/ 489940 h 6858001"/>
              <a:gd name="connsiteX70" fmla="*/ 6868574 w 9402577"/>
              <a:gd name="connsiteY70" fmla="*/ 613714 h 6858001"/>
              <a:gd name="connsiteX71" fmla="*/ 6893881 w 9402577"/>
              <a:gd name="connsiteY71" fmla="*/ 596641 h 6858001"/>
              <a:gd name="connsiteX72" fmla="*/ 6906534 w 9402577"/>
              <a:gd name="connsiteY72" fmla="*/ 566766 h 6858001"/>
              <a:gd name="connsiteX73" fmla="*/ 6990895 w 9402577"/>
              <a:gd name="connsiteY73" fmla="*/ 532622 h 6858001"/>
              <a:gd name="connsiteX74" fmla="*/ 7037291 w 9402577"/>
              <a:gd name="connsiteY74" fmla="*/ 600910 h 6858001"/>
              <a:gd name="connsiteX75" fmla="*/ 7037291 w 9402577"/>
              <a:gd name="connsiteY75" fmla="*/ 635055 h 6858001"/>
              <a:gd name="connsiteX76" fmla="*/ 7163830 w 9402577"/>
              <a:gd name="connsiteY76" fmla="*/ 801509 h 6858001"/>
              <a:gd name="connsiteX77" fmla="*/ 7222882 w 9402577"/>
              <a:gd name="connsiteY77" fmla="*/ 797240 h 6858001"/>
              <a:gd name="connsiteX78" fmla="*/ 7400035 w 9402577"/>
              <a:gd name="connsiteY78" fmla="*/ 754560 h 6858001"/>
              <a:gd name="connsiteX79" fmla="*/ 7437997 w 9402577"/>
              <a:gd name="connsiteY79" fmla="*/ 771633 h 6858001"/>
              <a:gd name="connsiteX80" fmla="*/ 7484395 w 9402577"/>
              <a:gd name="connsiteY80" fmla="*/ 831386 h 6858001"/>
              <a:gd name="connsiteX81" fmla="*/ 7535009 w 9402577"/>
              <a:gd name="connsiteY81" fmla="*/ 839921 h 6858001"/>
              <a:gd name="connsiteX82" fmla="*/ 7551883 w 9402577"/>
              <a:gd name="connsiteY82" fmla="*/ 822850 h 6858001"/>
              <a:gd name="connsiteX83" fmla="*/ 7572445 w 9402577"/>
              <a:gd name="connsiteY83" fmla="*/ 818048 h 6858001"/>
              <a:gd name="connsiteX84" fmla="*/ 7586430 w 9402577"/>
              <a:gd name="connsiteY84" fmla="*/ 821907 h 6858001"/>
              <a:gd name="connsiteX85" fmla="*/ 7589588 w 9402577"/>
              <a:gd name="connsiteY85" fmla="*/ 803062 h 6858001"/>
              <a:gd name="connsiteX86" fmla="*/ 7575455 w 9402577"/>
              <a:gd name="connsiteY86" fmla="*/ 789260 h 6858001"/>
              <a:gd name="connsiteX87" fmla="*/ 7574903 w 9402577"/>
              <a:gd name="connsiteY87" fmla="*/ 763084 h 6858001"/>
              <a:gd name="connsiteX88" fmla="*/ 7576038 w 9402577"/>
              <a:gd name="connsiteY88" fmla="*/ 732353 h 6858001"/>
              <a:gd name="connsiteX89" fmla="*/ 7611765 w 9402577"/>
              <a:gd name="connsiteY89" fmla="*/ 753698 h 6858001"/>
              <a:gd name="connsiteX90" fmla="*/ 7612317 w 9402577"/>
              <a:gd name="connsiteY90" fmla="*/ 779876 h 6858001"/>
              <a:gd name="connsiteX91" fmla="*/ 7600426 w 9402577"/>
              <a:gd name="connsiteY91" fmla="*/ 977913 h 6858001"/>
              <a:gd name="connsiteX92" fmla="*/ 7600646 w 9402577"/>
              <a:gd name="connsiteY92" fmla="*/ 988259 h 6858001"/>
              <a:gd name="connsiteX93" fmla="*/ 7602498 w 9402577"/>
              <a:gd name="connsiteY93" fmla="*/ 987703 h 6858001"/>
              <a:gd name="connsiteX94" fmla="*/ 7636241 w 9402577"/>
              <a:gd name="connsiteY94" fmla="*/ 1006376 h 6858001"/>
              <a:gd name="connsiteX95" fmla="*/ 7659146 w 9402577"/>
              <a:gd name="connsiteY95" fmla="*/ 1050670 h 6858001"/>
              <a:gd name="connsiteX96" fmla="*/ 7670740 w 9402577"/>
              <a:gd name="connsiteY96" fmla="*/ 1051331 h 6858001"/>
              <a:gd name="connsiteX97" fmla="*/ 7714078 w 9402577"/>
              <a:gd name="connsiteY97" fmla="*/ 1031420 h 6858001"/>
              <a:gd name="connsiteX98" fmla="*/ 7760511 w 9402577"/>
              <a:gd name="connsiteY98" fmla="*/ 1010084 h 6858001"/>
              <a:gd name="connsiteX99" fmla="*/ 7797057 w 9402577"/>
              <a:gd name="connsiteY99" fmla="*/ 1091464 h 6858001"/>
              <a:gd name="connsiteX100" fmla="*/ 7887082 w 9402577"/>
              <a:gd name="connsiteY100" fmla="*/ 1125619 h 6858001"/>
              <a:gd name="connsiteX101" fmla="*/ 7960508 w 9402577"/>
              <a:gd name="connsiteY101" fmla="*/ 1156072 h 6858001"/>
              <a:gd name="connsiteX102" fmla="*/ 7987498 w 9402577"/>
              <a:gd name="connsiteY102" fmla="*/ 1207862 h 6858001"/>
              <a:gd name="connsiteX103" fmla="*/ 8046836 w 9402577"/>
              <a:gd name="connsiteY103" fmla="*/ 1290099 h 6858001"/>
              <a:gd name="connsiteX104" fmla="*/ 8066530 w 9402577"/>
              <a:gd name="connsiteY104" fmla="*/ 1292378 h 6858001"/>
              <a:gd name="connsiteX105" fmla="*/ 8174307 w 9402577"/>
              <a:gd name="connsiteY105" fmla="*/ 1257962 h 6858001"/>
              <a:gd name="connsiteX106" fmla="*/ 8213696 w 9402577"/>
              <a:gd name="connsiteY106" fmla="*/ 1262518 h 6858001"/>
              <a:gd name="connsiteX107" fmla="*/ 8214534 w 9402577"/>
              <a:gd name="connsiteY107" fmla="*/ 1281013 h 6858001"/>
              <a:gd name="connsiteX108" fmla="*/ 8141647 w 9402577"/>
              <a:gd name="connsiteY108" fmla="*/ 1318280 h 6858001"/>
              <a:gd name="connsiteX109" fmla="*/ 8123626 w 9402577"/>
              <a:gd name="connsiteY109" fmla="*/ 1352991 h 6858001"/>
              <a:gd name="connsiteX110" fmla="*/ 8161878 w 9402577"/>
              <a:gd name="connsiteY110" fmla="*/ 1388278 h 6858001"/>
              <a:gd name="connsiteX111" fmla="*/ 8202389 w 9402577"/>
              <a:gd name="connsiteY111" fmla="*/ 1403648 h 6858001"/>
              <a:gd name="connsiteX112" fmla="*/ 8148075 w 9402577"/>
              <a:gd name="connsiteY112" fmla="*/ 1432381 h 6858001"/>
              <a:gd name="connsiteX113" fmla="*/ 8125838 w 9402577"/>
              <a:gd name="connsiteY113" fmla="*/ 1457700 h 6858001"/>
              <a:gd name="connsiteX114" fmla="*/ 8147775 w 9402577"/>
              <a:gd name="connsiteY114" fmla="*/ 1481607 h 6858001"/>
              <a:gd name="connsiteX115" fmla="*/ 8230785 w 9402577"/>
              <a:gd name="connsiteY115" fmla="*/ 1458566 h 6858001"/>
              <a:gd name="connsiteX116" fmla="*/ 8399903 w 9402577"/>
              <a:gd name="connsiteY116" fmla="*/ 1411068 h 6858001"/>
              <a:gd name="connsiteX117" fmla="*/ 8427766 w 9402577"/>
              <a:gd name="connsiteY117" fmla="*/ 1398265 h 6858001"/>
              <a:gd name="connsiteX118" fmla="*/ 8455055 w 9402577"/>
              <a:gd name="connsiteY118" fmla="*/ 1400829 h 6858001"/>
              <a:gd name="connsiteX119" fmla="*/ 8446322 w 9402577"/>
              <a:gd name="connsiteY119" fmla="*/ 1431273 h 6858001"/>
              <a:gd name="connsiteX120" fmla="*/ 8426059 w 9402577"/>
              <a:gd name="connsiteY120" fmla="*/ 1444361 h 6858001"/>
              <a:gd name="connsiteX121" fmla="*/ 8360215 w 9402577"/>
              <a:gd name="connsiteY121" fmla="*/ 1455734 h 6858001"/>
              <a:gd name="connsiteX122" fmla="*/ 8304781 w 9402577"/>
              <a:gd name="connsiteY122" fmla="*/ 1473655 h 6858001"/>
              <a:gd name="connsiteX123" fmla="*/ 8269324 w 9402577"/>
              <a:gd name="connsiteY123" fmla="*/ 1486172 h 6858001"/>
              <a:gd name="connsiteX124" fmla="*/ 8193624 w 9402577"/>
              <a:gd name="connsiteY124" fmla="*/ 1517178 h 6858001"/>
              <a:gd name="connsiteX125" fmla="*/ 8124102 w 9402577"/>
              <a:gd name="connsiteY125" fmla="*/ 1586883 h 6858001"/>
              <a:gd name="connsiteX126" fmla="*/ 8195283 w 9402577"/>
              <a:gd name="connsiteY126" fmla="*/ 1595711 h 6858001"/>
              <a:gd name="connsiteX127" fmla="*/ 8345829 w 9402577"/>
              <a:gd name="connsiteY127" fmla="*/ 1556746 h 6858001"/>
              <a:gd name="connsiteX128" fmla="*/ 8437558 w 9402577"/>
              <a:gd name="connsiteY128" fmla="*/ 1544805 h 6858001"/>
              <a:gd name="connsiteX129" fmla="*/ 8456400 w 9402577"/>
              <a:gd name="connsiteY129" fmla="*/ 1570130 h 6858001"/>
              <a:gd name="connsiteX130" fmla="*/ 8440637 w 9402577"/>
              <a:gd name="connsiteY130" fmla="*/ 1584925 h 6858001"/>
              <a:gd name="connsiteX131" fmla="*/ 8285876 w 9402577"/>
              <a:gd name="connsiteY131" fmla="*/ 1614501 h 6858001"/>
              <a:gd name="connsiteX132" fmla="*/ 8233821 w 9402577"/>
              <a:gd name="connsiteY132" fmla="*/ 1623316 h 6858001"/>
              <a:gd name="connsiteX133" fmla="*/ 8164866 w 9402577"/>
              <a:gd name="connsiteY133" fmla="*/ 1677655 h 6858001"/>
              <a:gd name="connsiteX134" fmla="*/ 8082692 w 9402577"/>
              <a:gd name="connsiteY134" fmla="*/ 1719188 h 6858001"/>
              <a:gd name="connsiteX135" fmla="*/ 8077331 w 9402577"/>
              <a:gd name="connsiteY135" fmla="*/ 1720607 h 6858001"/>
              <a:gd name="connsiteX136" fmla="*/ 8071258 w 9402577"/>
              <a:gd name="connsiteY136" fmla="*/ 1727394 h 6858001"/>
              <a:gd name="connsiteX137" fmla="*/ 8071258 w 9402577"/>
              <a:gd name="connsiteY137" fmla="*/ 1753944 h 6858001"/>
              <a:gd name="connsiteX138" fmla="*/ 8084456 w 9402577"/>
              <a:gd name="connsiteY138" fmla="*/ 1789339 h 6858001"/>
              <a:gd name="connsiteX139" fmla="*/ 7992073 w 9402577"/>
              <a:gd name="connsiteY139" fmla="*/ 1833589 h 6858001"/>
              <a:gd name="connsiteX140" fmla="*/ 7983521 w 9402577"/>
              <a:gd name="connsiteY140" fmla="*/ 1845055 h 6858001"/>
              <a:gd name="connsiteX141" fmla="*/ 7994767 w 9402577"/>
              <a:gd name="connsiteY141" fmla="*/ 1864260 h 6858001"/>
              <a:gd name="connsiteX142" fmla="*/ 8000654 w 9402577"/>
              <a:gd name="connsiteY142" fmla="*/ 1869996 h 6858001"/>
              <a:gd name="connsiteX143" fmla="*/ 8029867 w 9402577"/>
              <a:gd name="connsiteY143" fmla="*/ 1873440 h 6858001"/>
              <a:gd name="connsiteX144" fmla="*/ 8032729 w 9402577"/>
              <a:gd name="connsiteY144" fmla="*/ 1872796 h 6858001"/>
              <a:gd name="connsiteX145" fmla="*/ 8138177 w 9402577"/>
              <a:gd name="connsiteY145" fmla="*/ 1864260 h 6858001"/>
              <a:gd name="connsiteX146" fmla="*/ 8170604 w 9402577"/>
              <a:gd name="connsiteY146" fmla="*/ 1878131 h 6858001"/>
              <a:gd name="connsiteX147" fmla="*/ 8188414 w 9402577"/>
              <a:gd name="connsiteY147" fmla="*/ 1899835 h 6858001"/>
              <a:gd name="connsiteX148" fmla="*/ 8199108 w 9402577"/>
              <a:gd name="connsiteY148" fmla="*/ 1897742 h 6858001"/>
              <a:gd name="connsiteX149" fmla="*/ 8223028 w 9402577"/>
              <a:gd name="connsiteY149" fmla="*/ 1895533 h 6858001"/>
              <a:gd name="connsiteX150" fmla="*/ 8256020 w 9402577"/>
              <a:gd name="connsiteY150" fmla="*/ 1922082 h 6858001"/>
              <a:gd name="connsiteX151" fmla="*/ 8236225 w 9402577"/>
              <a:gd name="connsiteY151" fmla="*/ 1957478 h 6858001"/>
              <a:gd name="connsiteX152" fmla="*/ 8204146 w 9402577"/>
              <a:gd name="connsiteY152" fmla="*/ 1965298 h 6858001"/>
              <a:gd name="connsiteX153" fmla="*/ 8201447 w 9402577"/>
              <a:gd name="connsiteY153" fmla="*/ 1983766 h 6858001"/>
              <a:gd name="connsiteX154" fmla="*/ 8129740 w 9402577"/>
              <a:gd name="connsiteY154" fmla="*/ 2116075 h 6858001"/>
              <a:gd name="connsiteX155" fmla="*/ 8091779 w 9402577"/>
              <a:gd name="connsiteY155" fmla="*/ 2120343 h 6858001"/>
              <a:gd name="connsiteX156" fmla="*/ 8071745 w 9402577"/>
              <a:gd name="connsiteY156" fmla="*/ 2119277 h 6858001"/>
              <a:gd name="connsiteX157" fmla="*/ 8058929 w 9402577"/>
              <a:gd name="connsiteY157" fmla="*/ 2136236 h 6858001"/>
              <a:gd name="connsiteX158" fmla="*/ 8071258 w 9402577"/>
              <a:gd name="connsiteY158" fmla="*/ 2152157 h 6858001"/>
              <a:gd name="connsiteX159" fmla="*/ 8071258 w 9402577"/>
              <a:gd name="connsiteY159" fmla="*/ 2169859 h 6858001"/>
              <a:gd name="connsiteX160" fmla="*/ 8051462 w 9402577"/>
              <a:gd name="connsiteY160" fmla="*/ 2178705 h 6858001"/>
              <a:gd name="connsiteX161" fmla="*/ 8032114 w 9402577"/>
              <a:gd name="connsiteY161" fmla="*/ 2176760 h 6858001"/>
              <a:gd name="connsiteX162" fmla="*/ 8024292 w 9402577"/>
              <a:gd name="connsiteY162" fmla="*/ 2188633 h 6858001"/>
              <a:gd name="connsiteX163" fmla="*/ 8026151 w 9402577"/>
              <a:gd name="connsiteY163" fmla="*/ 2205254 h 6858001"/>
              <a:gd name="connsiteX164" fmla="*/ 8051462 w 9402577"/>
              <a:gd name="connsiteY164" fmla="*/ 2205254 h 6858001"/>
              <a:gd name="connsiteX165" fmla="*/ 8117448 w 9402577"/>
              <a:gd name="connsiteY165" fmla="*/ 2205254 h 6858001"/>
              <a:gd name="connsiteX166" fmla="*/ 8150443 w 9402577"/>
              <a:gd name="connsiteY166" fmla="*/ 2205254 h 6858001"/>
              <a:gd name="connsiteX167" fmla="*/ 8203232 w 9402577"/>
              <a:gd name="connsiteY167" fmla="*/ 2249504 h 6858001"/>
              <a:gd name="connsiteX168" fmla="*/ 8282415 w 9402577"/>
              <a:gd name="connsiteY168" fmla="*/ 2284900 h 6858001"/>
              <a:gd name="connsiteX169" fmla="*/ 8302211 w 9402577"/>
              <a:gd name="connsiteY169" fmla="*/ 2311448 h 6858001"/>
              <a:gd name="connsiteX170" fmla="*/ 8282415 w 9402577"/>
              <a:gd name="connsiteY170" fmla="*/ 2329141 h 6858001"/>
              <a:gd name="connsiteX171" fmla="*/ 8275818 w 9402577"/>
              <a:gd name="connsiteY171" fmla="*/ 2355691 h 6858001"/>
              <a:gd name="connsiteX172" fmla="*/ 8269219 w 9402577"/>
              <a:gd name="connsiteY172" fmla="*/ 2391086 h 6858001"/>
              <a:gd name="connsiteX173" fmla="*/ 8269219 w 9402577"/>
              <a:gd name="connsiteY173" fmla="*/ 2417634 h 6858001"/>
              <a:gd name="connsiteX174" fmla="*/ 8275818 w 9402577"/>
              <a:gd name="connsiteY174" fmla="*/ 2417634 h 6858001"/>
              <a:gd name="connsiteX175" fmla="*/ 8275818 w 9402577"/>
              <a:gd name="connsiteY175" fmla="*/ 2479579 h 6858001"/>
              <a:gd name="connsiteX176" fmla="*/ 8223028 w 9402577"/>
              <a:gd name="connsiteY176" fmla="*/ 2541531 h 6858001"/>
              <a:gd name="connsiteX177" fmla="*/ 8289015 w 9402577"/>
              <a:gd name="connsiteY177" fmla="*/ 2568072 h 6858001"/>
              <a:gd name="connsiteX178" fmla="*/ 8282415 w 9402577"/>
              <a:gd name="connsiteY178" fmla="*/ 2576927 h 6858001"/>
              <a:gd name="connsiteX179" fmla="*/ 8047613 w 9402577"/>
              <a:gd name="connsiteY179" fmla="*/ 2576927 h 6858001"/>
              <a:gd name="connsiteX180" fmla="*/ 8031146 w 9402577"/>
              <a:gd name="connsiteY180" fmla="*/ 2587164 h 6858001"/>
              <a:gd name="connsiteX181" fmla="*/ 8030072 w 9402577"/>
              <a:gd name="connsiteY181" fmla="*/ 2590654 h 6858001"/>
              <a:gd name="connsiteX182" fmla="*/ 8044863 w 9402577"/>
              <a:gd name="connsiteY182" fmla="*/ 2594620 h 6858001"/>
              <a:gd name="connsiteX183" fmla="*/ 8097653 w 9402577"/>
              <a:gd name="connsiteY183" fmla="*/ 2638870 h 6858001"/>
              <a:gd name="connsiteX184" fmla="*/ 8124048 w 9402577"/>
              <a:gd name="connsiteY184" fmla="*/ 2665419 h 6858001"/>
              <a:gd name="connsiteX185" fmla="*/ 8196633 w 9402577"/>
              <a:gd name="connsiteY185" fmla="*/ 2683113 h 6858001"/>
              <a:gd name="connsiteX186" fmla="*/ 8209830 w 9402577"/>
              <a:gd name="connsiteY186" fmla="*/ 2700815 h 6858001"/>
              <a:gd name="connsiteX187" fmla="*/ 8196633 w 9402577"/>
              <a:gd name="connsiteY187" fmla="*/ 2709661 h 6858001"/>
              <a:gd name="connsiteX188" fmla="*/ 8038265 w 9402577"/>
              <a:gd name="connsiteY188" fmla="*/ 2709661 h 6858001"/>
              <a:gd name="connsiteX189" fmla="*/ 8025891 w 9402577"/>
              <a:gd name="connsiteY189" fmla="*/ 2710766 h 6858001"/>
              <a:gd name="connsiteX190" fmla="*/ 8025176 w 9402577"/>
              <a:gd name="connsiteY190" fmla="*/ 2711513 h 6858001"/>
              <a:gd name="connsiteX191" fmla="*/ 8025346 w 9402577"/>
              <a:gd name="connsiteY191" fmla="*/ 2712005 h 6858001"/>
              <a:gd name="connsiteX192" fmla="*/ 8091779 w 9402577"/>
              <a:gd name="connsiteY192" fmla="*/ 2730678 h 6858001"/>
              <a:gd name="connsiteX193" fmla="*/ 8184575 w 9402577"/>
              <a:gd name="connsiteY193" fmla="*/ 2816041 h 6858001"/>
              <a:gd name="connsiteX194" fmla="*/ 8184575 w 9402577"/>
              <a:gd name="connsiteY194" fmla="*/ 2824701 h 6858001"/>
              <a:gd name="connsiteX195" fmla="*/ 8262620 w 9402577"/>
              <a:gd name="connsiteY195" fmla="*/ 2824701 h 6858001"/>
              <a:gd name="connsiteX196" fmla="*/ 8322009 w 9402577"/>
              <a:gd name="connsiteY196" fmla="*/ 2815856 h 6858001"/>
              <a:gd name="connsiteX197" fmla="*/ 8348404 w 9402577"/>
              <a:gd name="connsiteY197" fmla="*/ 2842404 h 6858001"/>
              <a:gd name="connsiteX198" fmla="*/ 8341804 w 9402577"/>
              <a:gd name="connsiteY198" fmla="*/ 2868953 h 6858001"/>
              <a:gd name="connsiteX199" fmla="*/ 8308810 w 9402577"/>
              <a:gd name="connsiteY199" fmla="*/ 2868953 h 6858001"/>
              <a:gd name="connsiteX200" fmla="*/ 8223028 w 9402577"/>
              <a:gd name="connsiteY200" fmla="*/ 2860097 h 6858001"/>
              <a:gd name="connsiteX201" fmla="*/ 8199417 w 9402577"/>
              <a:gd name="connsiteY201" fmla="*/ 2855260 h 6858001"/>
              <a:gd name="connsiteX202" fmla="*/ 8182711 w 9402577"/>
              <a:gd name="connsiteY202" fmla="*/ 2859827 h 6858001"/>
              <a:gd name="connsiteX203" fmla="*/ 8169286 w 9402577"/>
              <a:gd name="connsiteY203" fmla="*/ 2867791 h 6858001"/>
              <a:gd name="connsiteX204" fmla="*/ 8160581 w 9402577"/>
              <a:gd name="connsiteY204" fmla="*/ 2867538 h 6858001"/>
              <a:gd name="connsiteX205" fmla="*/ 8157144 w 9402577"/>
              <a:gd name="connsiteY205" fmla="*/ 2868813 h 6858001"/>
              <a:gd name="connsiteX206" fmla="*/ 8146936 w 9402577"/>
              <a:gd name="connsiteY206" fmla="*/ 2868886 h 6858001"/>
              <a:gd name="connsiteX207" fmla="*/ 8121074 w 9402577"/>
              <a:gd name="connsiteY207" fmla="*/ 2879699 h 6858001"/>
              <a:gd name="connsiteX208" fmla="*/ 8194159 w 9402577"/>
              <a:gd name="connsiteY208" fmla="*/ 2893284 h 6858001"/>
              <a:gd name="connsiteX209" fmla="*/ 8282415 w 9402577"/>
              <a:gd name="connsiteY209" fmla="*/ 2895494 h 6858001"/>
              <a:gd name="connsiteX210" fmla="*/ 8308810 w 9402577"/>
              <a:gd name="connsiteY210" fmla="*/ 2895494 h 6858001"/>
              <a:gd name="connsiteX211" fmla="*/ 8341804 w 9402577"/>
              <a:gd name="connsiteY211" fmla="*/ 2913194 h 6858001"/>
              <a:gd name="connsiteX212" fmla="*/ 8348404 w 9402577"/>
              <a:gd name="connsiteY212" fmla="*/ 2939744 h 6858001"/>
              <a:gd name="connsiteX213" fmla="*/ 8335205 w 9402577"/>
              <a:gd name="connsiteY213" fmla="*/ 2957444 h 6858001"/>
              <a:gd name="connsiteX214" fmla="*/ 8236225 w 9402577"/>
              <a:gd name="connsiteY214" fmla="*/ 2957444 h 6858001"/>
              <a:gd name="connsiteX215" fmla="*/ 8341804 w 9402577"/>
              <a:gd name="connsiteY215" fmla="*/ 2992840 h 6858001"/>
              <a:gd name="connsiteX216" fmla="*/ 8361600 w 9402577"/>
              <a:gd name="connsiteY216" fmla="*/ 3010535 h 6858001"/>
              <a:gd name="connsiteX217" fmla="*/ 8335205 w 9402577"/>
              <a:gd name="connsiteY217" fmla="*/ 3019390 h 6858001"/>
              <a:gd name="connsiteX218" fmla="*/ 8170238 w 9402577"/>
              <a:gd name="connsiteY218" fmla="*/ 3019390 h 6858001"/>
              <a:gd name="connsiteX219" fmla="*/ 8143843 w 9402577"/>
              <a:gd name="connsiteY219" fmla="*/ 3037083 h 6858001"/>
              <a:gd name="connsiteX220" fmla="*/ 8190034 w 9402577"/>
              <a:gd name="connsiteY220" fmla="*/ 3037083 h 6858001"/>
              <a:gd name="connsiteX221" fmla="*/ 8249423 w 9402577"/>
              <a:gd name="connsiteY221" fmla="*/ 3063632 h 6858001"/>
              <a:gd name="connsiteX222" fmla="*/ 8308810 w 9402577"/>
              <a:gd name="connsiteY222" fmla="*/ 3063632 h 6858001"/>
              <a:gd name="connsiteX223" fmla="*/ 8328606 w 9402577"/>
              <a:gd name="connsiteY223" fmla="*/ 3090180 h 6858001"/>
              <a:gd name="connsiteX224" fmla="*/ 8308810 w 9402577"/>
              <a:gd name="connsiteY224" fmla="*/ 3116728 h 6858001"/>
              <a:gd name="connsiteX225" fmla="*/ 8170238 w 9402577"/>
              <a:gd name="connsiteY225" fmla="*/ 3116728 h 6858001"/>
              <a:gd name="connsiteX226" fmla="*/ 8110849 w 9402577"/>
              <a:gd name="connsiteY226" fmla="*/ 3125576 h 6858001"/>
              <a:gd name="connsiteX227" fmla="*/ 8183435 w 9402577"/>
              <a:gd name="connsiteY227" fmla="*/ 3125576 h 6858001"/>
              <a:gd name="connsiteX228" fmla="*/ 8229627 w 9402577"/>
              <a:gd name="connsiteY228" fmla="*/ 3160971 h 6858001"/>
              <a:gd name="connsiteX229" fmla="*/ 8229627 w 9402577"/>
              <a:gd name="connsiteY229" fmla="*/ 3187519 h 6858001"/>
              <a:gd name="connsiteX230" fmla="*/ 8203232 w 9402577"/>
              <a:gd name="connsiteY230" fmla="*/ 3205221 h 6858001"/>
              <a:gd name="connsiteX231" fmla="*/ 8117448 w 9402577"/>
              <a:gd name="connsiteY231" fmla="*/ 3222924 h 6858001"/>
              <a:gd name="connsiteX232" fmla="*/ 8089319 w 9402577"/>
              <a:gd name="connsiteY232" fmla="*/ 3228470 h 6858001"/>
              <a:gd name="connsiteX233" fmla="*/ 8095767 w 9402577"/>
              <a:gd name="connsiteY233" fmla="*/ 3237001 h 6858001"/>
              <a:gd name="connsiteX234" fmla="*/ 8046061 w 9402577"/>
              <a:gd name="connsiteY234" fmla="*/ 3266340 h 6858001"/>
              <a:gd name="connsiteX235" fmla="*/ 8019120 w 9402577"/>
              <a:gd name="connsiteY235" fmla="*/ 3279516 h 6858001"/>
              <a:gd name="connsiteX236" fmla="*/ 8087561 w 9402577"/>
              <a:gd name="connsiteY236" fmla="*/ 3302601 h 6858001"/>
              <a:gd name="connsiteX237" fmla="*/ 8205665 w 9402577"/>
              <a:gd name="connsiteY237" fmla="*/ 3285528 h 6858001"/>
              <a:gd name="connsiteX238" fmla="*/ 8260497 w 9402577"/>
              <a:gd name="connsiteY238" fmla="*/ 3251384 h 6858001"/>
              <a:gd name="connsiteX239" fmla="*/ 8353293 w 9402577"/>
              <a:gd name="connsiteY239" fmla="*/ 3153217 h 6858001"/>
              <a:gd name="connsiteX240" fmla="*/ 8509356 w 9402577"/>
              <a:gd name="connsiteY240" fmla="*/ 2986762 h 6858001"/>
              <a:gd name="connsiteX241" fmla="*/ 8711818 w 9402577"/>
              <a:gd name="connsiteY241" fmla="*/ 2905670 h 6858001"/>
              <a:gd name="connsiteX242" fmla="*/ 8876320 w 9402577"/>
              <a:gd name="connsiteY242" fmla="*/ 2811773 h 6858001"/>
              <a:gd name="connsiteX243" fmla="*/ 8888973 w 9402577"/>
              <a:gd name="connsiteY243" fmla="*/ 2798968 h 6858001"/>
              <a:gd name="connsiteX244" fmla="*/ 9057691 w 9402577"/>
              <a:gd name="connsiteY244" fmla="*/ 2726410 h 6858001"/>
              <a:gd name="connsiteX245" fmla="*/ 9074859 w 9402577"/>
              <a:gd name="connsiteY245" fmla="*/ 2720592 h 6858001"/>
              <a:gd name="connsiteX246" fmla="*/ 9077167 w 9402577"/>
              <a:gd name="connsiteY246" fmla="*/ 2716532 h 6858001"/>
              <a:gd name="connsiteX247" fmla="*/ 9096498 w 9402577"/>
              <a:gd name="connsiteY247" fmla="*/ 2694885 h 6858001"/>
              <a:gd name="connsiteX248" fmla="*/ 9178077 w 9402577"/>
              <a:gd name="connsiteY248" fmla="*/ 2642159 h 6858001"/>
              <a:gd name="connsiteX249" fmla="*/ 9223679 w 9402577"/>
              <a:gd name="connsiteY249" fmla="*/ 2626901 h 6858001"/>
              <a:gd name="connsiteX250" fmla="*/ 9314164 w 9402577"/>
              <a:gd name="connsiteY250" fmla="*/ 2656252 h 6858001"/>
              <a:gd name="connsiteX251" fmla="*/ 9330717 w 9402577"/>
              <a:gd name="connsiteY251" fmla="*/ 2688787 h 6858001"/>
              <a:gd name="connsiteX252" fmla="*/ 9337264 w 9402577"/>
              <a:gd name="connsiteY252" fmla="*/ 2702473 h 6858001"/>
              <a:gd name="connsiteX253" fmla="*/ 9360302 w 9402577"/>
              <a:gd name="connsiteY253" fmla="*/ 2712073 h 6858001"/>
              <a:gd name="connsiteX254" fmla="*/ 9359427 w 9402577"/>
              <a:gd name="connsiteY254" fmla="*/ 2722858 h 6858001"/>
              <a:gd name="connsiteX255" fmla="*/ 9386690 w 9402577"/>
              <a:gd name="connsiteY255" fmla="*/ 2743483 h 6858001"/>
              <a:gd name="connsiteX256" fmla="*/ 9399345 w 9402577"/>
              <a:gd name="connsiteY256" fmla="*/ 2764822 h 6858001"/>
              <a:gd name="connsiteX257" fmla="*/ 9378254 w 9402577"/>
              <a:gd name="connsiteY257" fmla="*/ 2914206 h 6858001"/>
              <a:gd name="connsiteX258" fmla="*/ 9281242 w 9402577"/>
              <a:gd name="connsiteY258" fmla="*/ 3003835 h 6858001"/>
              <a:gd name="connsiteX259" fmla="*/ 9192665 w 9402577"/>
              <a:gd name="connsiteY259" fmla="*/ 3012371 h 6858001"/>
              <a:gd name="connsiteX260" fmla="*/ 9078780 w 9402577"/>
              <a:gd name="connsiteY260" fmla="*/ 3008103 h 6858001"/>
              <a:gd name="connsiteX261" fmla="*/ 9053473 w 9402577"/>
              <a:gd name="connsiteY261" fmla="*/ 3025176 h 6858001"/>
              <a:gd name="connsiteX262" fmla="*/ 8952241 w 9402577"/>
              <a:gd name="connsiteY262" fmla="*/ 3076393 h 6858001"/>
              <a:gd name="connsiteX263" fmla="*/ 8859447 w 9402577"/>
              <a:gd name="connsiteY263" fmla="*/ 3114805 h 6858001"/>
              <a:gd name="connsiteX264" fmla="*/ 8648549 w 9402577"/>
              <a:gd name="connsiteY264" fmla="*/ 3174558 h 6858001"/>
              <a:gd name="connsiteX265" fmla="*/ 8446089 w 9402577"/>
              <a:gd name="connsiteY265" fmla="*/ 3259919 h 6858001"/>
              <a:gd name="connsiteX266" fmla="*/ 8319550 w 9402577"/>
              <a:gd name="connsiteY266" fmla="*/ 3358086 h 6858001"/>
              <a:gd name="connsiteX267" fmla="*/ 8260497 w 9402577"/>
              <a:gd name="connsiteY267" fmla="*/ 3396498 h 6858001"/>
              <a:gd name="connsiteX268" fmla="*/ 8020074 w 9402577"/>
              <a:gd name="connsiteY268" fmla="*/ 3537344 h 6858001"/>
              <a:gd name="connsiteX269" fmla="*/ 8003544 w 9402577"/>
              <a:gd name="connsiteY269" fmla="*/ 3547149 h 6858001"/>
              <a:gd name="connsiteX270" fmla="*/ 7991697 w 9402577"/>
              <a:gd name="connsiteY270" fmla="*/ 3639987 h 6858001"/>
              <a:gd name="connsiteX271" fmla="*/ 7949965 w 9402577"/>
              <a:gd name="connsiteY271" fmla="*/ 3746653 h 6858001"/>
              <a:gd name="connsiteX272" fmla="*/ 7946483 w 9402577"/>
              <a:gd name="connsiteY272" fmla="*/ 3767788 h 6858001"/>
              <a:gd name="connsiteX273" fmla="*/ 7956805 w 9402577"/>
              <a:gd name="connsiteY273" fmla="*/ 3772088 h 6858001"/>
              <a:gd name="connsiteX274" fmla="*/ 8281588 w 9402577"/>
              <a:gd name="connsiteY274" fmla="*/ 3891594 h 6858001"/>
              <a:gd name="connsiteX275" fmla="*/ 8353293 w 9402577"/>
              <a:gd name="connsiteY275" fmla="*/ 3917204 h 6858001"/>
              <a:gd name="connsiteX276" fmla="*/ 8450307 w 9402577"/>
              <a:gd name="connsiteY276" fmla="*/ 3904399 h 6858001"/>
              <a:gd name="connsiteX277" fmla="*/ 8505139 w 9402577"/>
              <a:gd name="connsiteY277" fmla="*/ 3895863 h 6858001"/>
              <a:gd name="connsiteX278" fmla="*/ 8564190 w 9402577"/>
              <a:gd name="connsiteY278" fmla="*/ 3912936 h 6858001"/>
              <a:gd name="connsiteX279" fmla="*/ 8589499 w 9402577"/>
              <a:gd name="connsiteY279" fmla="*/ 3942811 h 6858001"/>
              <a:gd name="connsiteX280" fmla="*/ 8479832 w 9402577"/>
              <a:gd name="connsiteY280" fmla="*/ 4169019 h 6858001"/>
              <a:gd name="connsiteX281" fmla="*/ 8361729 w 9402577"/>
              <a:gd name="connsiteY281" fmla="*/ 4169019 h 6858001"/>
              <a:gd name="connsiteX282" fmla="*/ 8264715 w 9402577"/>
              <a:gd name="connsiteY282" fmla="*/ 4100730 h 6858001"/>
              <a:gd name="connsiteX283" fmla="*/ 8159267 w 9402577"/>
              <a:gd name="connsiteY283" fmla="*/ 4079390 h 6858001"/>
              <a:gd name="connsiteX284" fmla="*/ 8049601 w 9402577"/>
              <a:gd name="connsiteY284" fmla="*/ 4023906 h 6858001"/>
              <a:gd name="connsiteX285" fmla="*/ 7986330 w 9402577"/>
              <a:gd name="connsiteY285" fmla="*/ 3921470 h 6858001"/>
              <a:gd name="connsiteX286" fmla="*/ 7959817 w 9402577"/>
              <a:gd name="connsiteY286" fmla="*/ 3898796 h 6858001"/>
              <a:gd name="connsiteX287" fmla="*/ 7936710 w 9402577"/>
              <a:gd name="connsiteY287" fmla="*/ 3921008 h 6858001"/>
              <a:gd name="connsiteX288" fmla="*/ 7857183 w 9402577"/>
              <a:gd name="connsiteY288" fmla="*/ 3921008 h 6858001"/>
              <a:gd name="connsiteX289" fmla="*/ 7737890 w 9402577"/>
              <a:gd name="connsiteY289" fmla="*/ 3947831 h 6858001"/>
              <a:gd name="connsiteX290" fmla="*/ 7704753 w 9402577"/>
              <a:gd name="connsiteY290" fmla="*/ 4048422 h 6858001"/>
              <a:gd name="connsiteX291" fmla="*/ 7512560 w 9402577"/>
              <a:gd name="connsiteY291" fmla="*/ 4309954 h 6858001"/>
              <a:gd name="connsiteX292" fmla="*/ 7466167 w 9402577"/>
              <a:gd name="connsiteY292" fmla="*/ 4323365 h 6858001"/>
              <a:gd name="connsiteX293" fmla="*/ 7201074 w 9402577"/>
              <a:gd name="connsiteY293" fmla="*/ 4323365 h 6858001"/>
              <a:gd name="connsiteX294" fmla="*/ 7254092 w 9402577"/>
              <a:gd name="connsiteY294" fmla="*/ 4544661 h 6858001"/>
              <a:gd name="connsiteX295" fmla="*/ 7101662 w 9402577"/>
              <a:gd name="connsiteY295" fmla="*/ 4423955 h 6858001"/>
              <a:gd name="connsiteX296" fmla="*/ 6863078 w 9402577"/>
              <a:gd name="connsiteY296" fmla="*/ 4363601 h 6858001"/>
              <a:gd name="connsiteX297" fmla="*/ 6750412 w 9402577"/>
              <a:gd name="connsiteY297" fmla="*/ 4558074 h 6858001"/>
              <a:gd name="connsiteX298" fmla="*/ 6584728 w 9402577"/>
              <a:gd name="connsiteY298" fmla="*/ 4658662 h 6858001"/>
              <a:gd name="connsiteX299" fmla="*/ 6472063 w 9402577"/>
              <a:gd name="connsiteY299" fmla="*/ 4698898 h 6858001"/>
              <a:gd name="connsiteX300" fmla="*/ 6286497 w 9402577"/>
              <a:gd name="connsiteY300" fmla="*/ 4812899 h 6858001"/>
              <a:gd name="connsiteX301" fmla="*/ 6226851 w 9402577"/>
              <a:gd name="connsiteY301" fmla="*/ 4866548 h 6858001"/>
              <a:gd name="connsiteX302" fmla="*/ 6253360 w 9402577"/>
              <a:gd name="connsiteY302" fmla="*/ 5034197 h 6858001"/>
              <a:gd name="connsiteX303" fmla="*/ 6275755 w 9402577"/>
              <a:gd name="connsiteY303" fmla="*/ 5142807 h 6858001"/>
              <a:gd name="connsiteX304" fmla="*/ 6290883 w 9402577"/>
              <a:gd name="connsiteY304" fmla="*/ 5144901 h 6858001"/>
              <a:gd name="connsiteX305" fmla="*/ 6306386 w 9402577"/>
              <a:gd name="connsiteY305" fmla="*/ 5157190 h 6858001"/>
              <a:gd name="connsiteX306" fmla="*/ 6319011 w 9402577"/>
              <a:gd name="connsiteY306" fmla="*/ 5182003 h 6858001"/>
              <a:gd name="connsiteX307" fmla="*/ 6324004 w 9402577"/>
              <a:gd name="connsiteY307" fmla="*/ 5192441 h 6858001"/>
              <a:gd name="connsiteX308" fmla="*/ 6339953 w 9402577"/>
              <a:gd name="connsiteY308" fmla="*/ 5219709 h 6858001"/>
              <a:gd name="connsiteX309" fmla="*/ 6348269 w 9402577"/>
              <a:gd name="connsiteY309" fmla="*/ 5232603 h 6858001"/>
              <a:gd name="connsiteX310" fmla="*/ 6353854 w 9402577"/>
              <a:gd name="connsiteY310" fmla="*/ 5251421 h 6858001"/>
              <a:gd name="connsiteX311" fmla="*/ 6352991 w 9402577"/>
              <a:gd name="connsiteY311" fmla="*/ 5272623 h 6858001"/>
              <a:gd name="connsiteX312" fmla="*/ 6345410 w 9402577"/>
              <a:gd name="connsiteY312" fmla="*/ 5325794 h 6858001"/>
              <a:gd name="connsiteX313" fmla="*/ 6286741 w 9402577"/>
              <a:gd name="connsiteY313" fmla="*/ 5402775 h 6858001"/>
              <a:gd name="connsiteX314" fmla="*/ 6278437 w 9402577"/>
              <a:gd name="connsiteY314" fmla="*/ 5403390 h 6858001"/>
              <a:gd name="connsiteX315" fmla="*/ 6242483 w 9402577"/>
              <a:gd name="connsiteY315" fmla="*/ 5411775 h 6858001"/>
              <a:gd name="connsiteX316" fmla="*/ 6232318 w 9402577"/>
              <a:gd name="connsiteY316" fmla="*/ 5410621 h 6858001"/>
              <a:gd name="connsiteX317" fmla="*/ 6204862 w 9402577"/>
              <a:gd name="connsiteY317" fmla="*/ 5412179 h 6858001"/>
              <a:gd name="connsiteX318" fmla="*/ 6190008 w 9402577"/>
              <a:gd name="connsiteY318" fmla="*/ 5411530 h 6858001"/>
              <a:gd name="connsiteX319" fmla="*/ 6177001 w 9402577"/>
              <a:gd name="connsiteY319" fmla="*/ 5399143 h 6858001"/>
              <a:gd name="connsiteX320" fmla="*/ 6133886 w 9402577"/>
              <a:gd name="connsiteY320" fmla="*/ 5370867 h 6858001"/>
              <a:gd name="connsiteX321" fmla="*/ 6111590 w 9402577"/>
              <a:gd name="connsiteY321" fmla="*/ 5349633 h 6858001"/>
              <a:gd name="connsiteX322" fmla="*/ 6106888 w 9402577"/>
              <a:gd name="connsiteY322" fmla="*/ 5336629 h 6858001"/>
              <a:gd name="connsiteX323" fmla="*/ 6107059 w 9402577"/>
              <a:gd name="connsiteY323" fmla="*/ 5303399 h 6858001"/>
              <a:gd name="connsiteX324" fmla="*/ 6104867 w 9402577"/>
              <a:gd name="connsiteY324" fmla="*/ 5250157 h 6858001"/>
              <a:gd name="connsiteX325" fmla="*/ 6111495 w 9402577"/>
              <a:gd name="connsiteY325" fmla="*/ 5228050 h 6858001"/>
              <a:gd name="connsiteX326" fmla="*/ 6125644 w 9402577"/>
              <a:gd name="connsiteY326" fmla="*/ 5203162 h 6858001"/>
              <a:gd name="connsiteX327" fmla="*/ 6140387 w 9402577"/>
              <a:gd name="connsiteY327" fmla="*/ 5186653 h 6858001"/>
              <a:gd name="connsiteX328" fmla="*/ 6166798 w 9402577"/>
              <a:gd name="connsiteY328" fmla="*/ 5158610 h 6858001"/>
              <a:gd name="connsiteX329" fmla="*/ 6167204 w 9402577"/>
              <a:gd name="connsiteY329" fmla="*/ 5158471 h 6858001"/>
              <a:gd name="connsiteX330" fmla="*/ 6167204 w 9402577"/>
              <a:gd name="connsiteY330" fmla="*/ 5114668 h 6858001"/>
              <a:gd name="connsiteX331" fmla="*/ 6160576 w 9402577"/>
              <a:gd name="connsiteY331" fmla="*/ 5000667 h 6858001"/>
              <a:gd name="connsiteX332" fmla="*/ 5928619 w 9402577"/>
              <a:gd name="connsiteY332" fmla="*/ 4886666 h 6858001"/>
              <a:gd name="connsiteX333" fmla="*/ 5801871 w 9402577"/>
              <a:gd name="connsiteY333" fmla="*/ 4905525 h 6858001"/>
              <a:gd name="connsiteX334" fmla="*/ 5774396 w 9402577"/>
              <a:gd name="connsiteY334" fmla="*/ 4878021 h 6858001"/>
              <a:gd name="connsiteX335" fmla="*/ 5763470 w 9402577"/>
              <a:gd name="connsiteY335" fmla="*/ 4886056 h 6858001"/>
              <a:gd name="connsiteX336" fmla="*/ 5679111 w 9402577"/>
              <a:gd name="connsiteY336" fmla="*/ 4971417 h 6858001"/>
              <a:gd name="connsiteX337" fmla="*/ 5679111 w 9402577"/>
              <a:gd name="connsiteY337" fmla="*/ 5001294 h 6858001"/>
              <a:gd name="connsiteX338" fmla="*/ 5687547 w 9402577"/>
              <a:gd name="connsiteY338" fmla="*/ 5014099 h 6858001"/>
              <a:gd name="connsiteX339" fmla="*/ 5649584 w 9402577"/>
              <a:gd name="connsiteY339" fmla="*/ 5150676 h 6858001"/>
              <a:gd name="connsiteX340" fmla="*/ 5552572 w 9402577"/>
              <a:gd name="connsiteY340" fmla="*/ 5210429 h 6858001"/>
              <a:gd name="connsiteX341" fmla="*/ 5620059 w 9402577"/>
              <a:gd name="connsiteY341" fmla="*/ 5227502 h 6858001"/>
              <a:gd name="connsiteX342" fmla="*/ 5683329 w 9402577"/>
              <a:gd name="connsiteY342" fmla="*/ 5223234 h 6858001"/>
              <a:gd name="connsiteX343" fmla="*/ 5704418 w 9402577"/>
              <a:gd name="connsiteY343" fmla="*/ 5236039 h 6858001"/>
              <a:gd name="connsiteX344" fmla="*/ 5788777 w 9402577"/>
              <a:gd name="connsiteY344" fmla="*/ 5282987 h 6858001"/>
              <a:gd name="connsiteX345" fmla="*/ 5944842 w 9402577"/>
              <a:gd name="connsiteY345" fmla="*/ 5411030 h 6858001"/>
              <a:gd name="connsiteX346" fmla="*/ 5970149 w 9402577"/>
              <a:gd name="connsiteY346" fmla="*/ 5530537 h 6858001"/>
              <a:gd name="connsiteX347" fmla="*/ 5890009 w 9402577"/>
              <a:gd name="connsiteY347" fmla="*/ 5658578 h 6858001"/>
              <a:gd name="connsiteX348" fmla="*/ 5885791 w 9402577"/>
              <a:gd name="connsiteY348" fmla="*/ 5688455 h 6858001"/>
              <a:gd name="connsiteX349" fmla="*/ 5906880 w 9402577"/>
              <a:gd name="connsiteY349" fmla="*/ 5833569 h 6858001"/>
              <a:gd name="connsiteX350" fmla="*/ 5801432 w 9402577"/>
              <a:gd name="connsiteY350" fmla="*/ 6029900 h 6858001"/>
              <a:gd name="connsiteX351" fmla="*/ 5700200 w 9402577"/>
              <a:gd name="connsiteY351" fmla="*/ 6076850 h 6858001"/>
              <a:gd name="connsiteX352" fmla="*/ 5493520 w 9402577"/>
              <a:gd name="connsiteY352" fmla="*/ 6046972 h 6858001"/>
              <a:gd name="connsiteX353" fmla="*/ 5350110 w 9402577"/>
              <a:gd name="connsiteY353" fmla="*/ 5807960 h 6858001"/>
              <a:gd name="connsiteX354" fmla="*/ 5350110 w 9402577"/>
              <a:gd name="connsiteY354" fmla="*/ 5773816 h 6858001"/>
              <a:gd name="connsiteX355" fmla="*/ 5329021 w 9402577"/>
              <a:gd name="connsiteY355" fmla="*/ 5709794 h 6858001"/>
              <a:gd name="connsiteX356" fmla="*/ 5274187 w 9402577"/>
              <a:gd name="connsiteY356" fmla="*/ 5701258 h 6858001"/>
              <a:gd name="connsiteX357" fmla="*/ 5067508 w 9402577"/>
              <a:gd name="connsiteY357" fmla="*/ 5684187 h 6858001"/>
              <a:gd name="connsiteX358" fmla="*/ 5033764 w 9402577"/>
              <a:gd name="connsiteY358" fmla="*/ 5692723 h 6858001"/>
              <a:gd name="connsiteX359" fmla="*/ 5059072 w 9402577"/>
              <a:gd name="connsiteY359" fmla="*/ 5718331 h 6858001"/>
              <a:gd name="connsiteX360" fmla="*/ 5080161 w 9402577"/>
              <a:gd name="connsiteY360" fmla="*/ 5752475 h 6858001"/>
              <a:gd name="connsiteX361" fmla="*/ 5194046 w 9402577"/>
              <a:gd name="connsiteY361" fmla="*/ 5735404 h 6858001"/>
              <a:gd name="connsiteX362" fmla="*/ 5215136 w 9402577"/>
              <a:gd name="connsiteY362" fmla="*/ 5761011 h 6858001"/>
              <a:gd name="connsiteX363" fmla="*/ 5198264 w 9402577"/>
              <a:gd name="connsiteY363" fmla="*/ 5790889 h 6858001"/>
              <a:gd name="connsiteX364" fmla="*/ 5059072 w 9402577"/>
              <a:gd name="connsiteY364" fmla="*/ 5790889 h 6858001"/>
              <a:gd name="connsiteX365" fmla="*/ 5012673 w 9402577"/>
              <a:gd name="connsiteY365" fmla="*/ 5816496 h 6858001"/>
              <a:gd name="connsiteX366" fmla="*/ 5088596 w 9402577"/>
              <a:gd name="connsiteY366" fmla="*/ 5974415 h 6858001"/>
              <a:gd name="connsiteX367" fmla="*/ 5227789 w 9402577"/>
              <a:gd name="connsiteY367" fmla="*/ 6064045 h 6858001"/>
              <a:gd name="connsiteX368" fmla="*/ 5269969 w 9402577"/>
              <a:gd name="connsiteY368" fmla="*/ 6068313 h 6858001"/>
              <a:gd name="connsiteX369" fmla="*/ 5299494 w 9402577"/>
              <a:gd name="connsiteY369" fmla="*/ 6081118 h 6858001"/>
              <a:gd name="connsiteX370" fmla="*/ 5333239 w 9402577"/>
              <a:gd name="connsiteY370" fmla="*/ 6098189 h 6858001"/>
              <a:gd name="connsiteX371" fmla="*/ 5291058 w 9402577"/>
              <a:gd name="connsiteY371" fmla="*/ 6128067 h 6858001"/>
              <a:gd name="connsiteX372" fmla="*/ 5261533 w 9402577"/>
              <a:gd name="connsiteY372" fmla="*/ 6115262 h 6858001"/>
              <a:gd name="connsiteX373" fmla="*/ 5046418 w 9402577"/>
              <a:gd name="connsiteY373" fmla="*/ 6000024 h 6858001"/>
              <a:gd name="connsiteX374" fmla="*/ 5016891 w 9402577"/>
              <a:gd name="connsiteY374" fmla="*/ 5987219 h 6858001"/>
              <a:gd name="connsiteX375" fmla="*/ 4928315 w 9402577"/>
              <a:gd name="connsiteY375" fmla="*/ 6042704 h 6858001"/>
              <a:gd name="connsiteX376" fmla="*/ 4928315 w 9402577"/>
              <a:gd name="connsiteY376" fmla="*/ 6102457 h 6858001"/>
              <a:gd name="connsiteX377" fmla="*/ 4928315 w 9402577"/>
              <a:gd name="connsiteY377" fmla="*/ 6166479 h 6858001"/>
              <a:gd name="connsiteX378" fmla="*/ 4818649 w 9402577"/>
              <a:gd name="connsiteY378" fmla="*/ 6166479 h 6858001"/>
              <a:gd name="connsiteX379" fmla="*/ 4734289 w 9402577"/>
              <a:gd name="connsiteY379" fmla="*/ 6251839 h 6858001"/>
              <a:gd name="connsiteX380" fmla="*/ 4662583 w 9402577"/>
              <a:gd name="connsiteY380" fmla="*/ 6320129 h 6858001"/>
              <a:gd name="connsiteX381" fmla="*/ 4590878 w 9402577"/>
              <a:gd name="connsiteY381" fmla="*/ 6324397 h 6858001"/>
              <a:gd name="connsiteX382" fmla="*/ 4468559 w 9402577"/>
              <a:gd name="connsiteY382" fmla="*/ 6350007 h 6858001"/>
              <a:gd name="connsiteX383" fmla="*/ 4455904 w 9402577"/>
              <a:gd name="connsiteY383" fmla="*/ 6371346 h 6858001"/>
              <a:gd name="connsiteX384" fmla="*/ 4439032 w 9402577"/>
              <a:gd name="connsiteY384" fmla="*/ 6512193 h 6858001"/>
              <a:gd name="connsiteX385" fmla="*/ 4413725 w 9402577"/>
              <a:gd name="connsiteY385" fmla="*/ 6554874 h 6858001"/>
              <a:gd name="connsiteX386" fmla="*/ 4392634 w 9402577"/>
              <a:gd name="connsiteY386" fmla="*/ 6546337 h 6858001"/>
              <a:gd name="connsiteX387" fmla="*/ 4388416 w 9402577"/>
              <a:gd name="connsiteY387" fmla="*/ 6443904 h 6858001"/>
              <a:gd name="connsiteX388" fmla="*/ 4358891 w 9402577"/>
              <a:gd name="connsiteY388" fmla="*/ 6405492 h 6858001"/>
              <a:gd name="connsiteX389" fmla="*/ 4299840 w 9402577"/>
              <a:gd name="connsiteY389" fmla="*/ 6431099 h 6858001"/>
              <a:gd name="connsiteX390" fmla="*/ 4261879 w 9402577"/>
              <a:gd name="connsiteY390" fmla="*/ 6469511 h 6858001"/>
              <a:gd name="connsiteX391" fmla="*/ 4257661 w 9402577"/>
              <a:gd name="connsiteY391" fmla="*/ 6392687 h 6858001"/>
              <a:gd name="connsiteX392" fmla="*/ 4240788 w 9402577"/>
              <a:gd name="connsiteY392" fmla="*/ 6354275 h 6858001"/>
              <a:gd name="connsiteX393" fmla="*/ 4202827 w 9402577"/>
              <a:gd name="connsiteY393" fmla="*/ 6367078 h 6858001"/>
              <a:gd name="connsiteX394" fmla="*/ 4185956 w 9402577"/>
              <a:gd name="connsiteY394" fmla="*/ 6473779 h 6858001"/>
              <a:gd name="connsiteX395" fmla="*/ 4152212 w 9402577"/>
              <a:gd name="connsiteY395" fmla="*/ 6691451 h 6858001"/>
              <a:gd name="connsiteX396" fmla="*/ 4152212 w 9402577"/>
              <a:gd name="connsiteY396" fmla="*/ 6729865 h 6858001"/>
              <a:gd name="connsiteX397" fmla="*/ 4135340 w 9402577"/>
              <a:gd name="connsiteY397" fmla="*/ 6759741 h 6858001"/>
              <a:gd name="connsiteX398" fmla="*/ 4105814 w 9402577"/>
              <a:gd name="connsiteY398" fmla="*/ 6734133 h 6858001"/>
              <a:gd name="connsiteX399" fmla="*/ 4101596 w 9402577"/>
              <a:gd name="connsiteY399" fmla="*/ 6704256 h 6858001"/>
              <a:gd name="connsiteX400" fmla="*/ 4122687 w 9402577"/>
              <a:gd name="connsiteY400" fmla="*/ 6623163 h 6858001"/>
              <a:gd name="connsiteX401" fmla="*/ 4131122 w 9402577"/>
              <a:gd name="connsiteY401" fmla="*/ 6550605 h 6858001"/>
              <a:gd name="connsiteX402" fmla="*/ 4135340 w 9402577"/>
              <a:gd name="connsiteY402" fmla="*/ 6503657 h 6858001"/>
              <a:gd name="connsiteX403" fmla="*/ 4139558 w 9402577"/>
              <a:gd name="connsiteY403" fmla="*/ 6401223 h 6858001"/>
              <a:gd name="connsiteX404" fmla="*/ 4097378 w 9402577"/>
              <a:gd name="connsiteY404" fmla="*/ 6285985 h 6858001"/>
              <a:gd name="connsiteX405" fmla="*/ 4050982 w 9402577"/>
              <a:gd name="connsiteY405" fmla="*/ 6362809 h 6858001"/>
              <a:gd name="connsiteX406" fmla="*/ 4017237 w 9402577"/>
              <a:gd name="connsiteY406" fmla="*/ 6554874 h 6858001"/>
              <a:gd name="connsiteX407" fmla="*/ 3983494 w 9402577"/>
              <a:gd name="connsiteY407" fmla="*/ 6665844 h 6858001"/>
              <a:gd name="connsiteX408" fmla="*/ 3945532 w 9402577"/>
              <a:gd name="connsiteY408" fmla="*/ 6674380 h 6858001"/>
              <a:gd name="connsiteX409" fmla="*/ 3937096 w 9402577"/>
              <a:gd name="connsiteY409" fmla="*/ 6648771 h 6858001"/>
              <a:gd name="connsiteX410" fmla="*/ 3983494 w 9402577"/>
              <a:gd name="connsiteY410" fmla="*/ 6456708 h 6858001"/>
              <a:gd name="connsiteX411" fmla="*/ 4000366 w 9402577"/>
              <a:gd name="connsiteY411" fmla="*/ 6392687 h 6858001"/>
              <a:gd name="connsiteX412" fmla="*/ 3975059 w 9402577"/>
              <a:gd name="connsiteY412" fmla="*/ 6285985 h 6858001"/>
              <a:gd name="connsiteX413" fmla="*/ 3970841 w 9402577"/>
              <a:gd name="connsiteY413" fmla="*/ 6170747 h 6858001"/>
              <a:gd name="connsiteX414" fmla="*/ 3970841 w 9402577"/>
              <a:gd name="connsiteY414" fmla="*/ 6081118 h 6858001"/>
              <a:gd name="connsiteX415" fmla="*/ 3920225 w 9402577"/>
              <a:gd name="connsiteY415" fmla="*/ 5974415 h 6858001"/>
              <a:gd name="connsiteX416" fmla="*/ 3865391 w 9402577"/>
              <a:gd name="connsiteY416" fmla="*/ 5957344 h 6858001"/>
              <a:gd name="connsiteX417" fmla="*/ 3802122 w 9402577"/>
              <a:gd name="connsiteY417" fmla="*/ 5936002 h 6858001"/>
              <a:gd name="connsiteX418" fmla="*/ 3705109 w 9402577"/>
              <a:gd name="connsiteY418" fmla="*/ 5910395 h 6858001"/>
              <a:gd name="connsiteX419" fmla="*/ 3527954 w 9402577"/>
              <a:gd name="connsiteY419" fmla="*/ 5944539 h 6858001"/>
              <a:gd name="connsiteX420" fmla="*/ 3452031 w 9402577"/>
              <a:gd name="connsiteY420" fmla="*/ 5923198 h 6858001"/>
              <a:gd name="connsiteX421" fmla="*/ 3258005 w 9402577"/>
              <a:gd name="connsiteY421" fmla="*/ 5735404 h 6858001"/>
              <a:gd name="connsiteX422" fmla="*/ 3220406 w 9402577"/>
              <a:gd name="connsiteY422" fmla="*/ 5669457 h 6858001"/>
              <a:gd name="connsiteX423" fmla="*/ 3215818 w 9402577"/>
              <a:gd name="connsiteY423" fmla="*/ 5692352 h 6858001"/>
              <a:gd name="connsiteX424" fmla="*/ 3157306 w 9402577"/>
              <a:gd name="connsiteY424" fmla="*/ 5699382 h 6858001"/>
              <a:gd name="connsiteX425" fmla="*/ 3113098 w 9402577"/>
              <a:gd name="connsiteY425" fmla="*/ 5715170 h 6858001"/>
              <a:gd name="connsiteX426" fmla="*/ 3040283 w 9402577"/>
              <a:gd name="connsiteY426" fmla="*/ 5759902 h 6858001"/>
              <a:gd name="connsiteX427" fmla="*/ 3016879 w 9402577"/>
              <a:gd name="connsiteY427" fmla="*/ 5780953 h 6858001"/>
              <a:gd name="connsiteX428" fmla="*/ 3027282 w 9402577"/>
              <a:gd name="connsiteY428" fmla="*/ 5846736 h 6858001"/>
              <a:gd name="connsiteX429" fmla="*/ 3024681 w 9402577"/>
              <a:gd name="connsiteY429" fmla="*/ 5936202 h 6858001"/>
              <a:gd name="connsiteX430" fmla="*/ 2993474 w 9402577"/>
              <a:gd name="connsiteY430" fmla="*/ 5936202 h 6858001"/>
              <a:gd name="connsiteX431" fmla="*/ 2993474 w 9402577"/>
              <a:gd name="connsiteY431" fmla="*/ 5878313 h 6858001"/>
              <a:gd name="connsiteX432" fmla="*/ 2990875 w 9402577"/>
              <a:gd name="connsiteY432" fmla="*/ 5833580 h 6858001"/>
              <a:gd name="connsiteX433" fmla="*/ 2899857 w 9402577"/>
              <a:gd name="connsiteY433" fmla="*/ 5788848 h 6858001"/>
              <a:gd name="connsiteX434" fmla="*/ 2873093 w 9402577"/>
              <a:gd name="connsiteY434" fmla="*/ 5799004 h 6858001"/>
              <a:gd name="connsiteX435" fmla="*/ 2883476 w 9402577"/>
              <a:gd name="connsiteY435" fmla="*/ 5849790 h 6858001"/>
              <a:gd name="connsiteX436" fmla="*/ 2912976 w 9402577"/>
              <a:gd name="connsiteY436" fmla="*/ 5919602 h 6858001"/>
              <a:gd name="connsiteX437" fmla="*/ 2912976 w 9402577"/>
              <a:gd name="connsiteY437" fmla="*/ 5954508 h 6858001"/>
              <a:gd name="connsiteX438" fmla="*/ 2888393 w 9402577"/>
              <a:gd name="connsiteY438" fmla="*/ 6033046 h 6858001"/>
              <a:gd name="connsiteX439" fmla="*/ 2853976 w 9402577"/>
              <a:gd name="connsiteY439" fmla="*/ 6161032 h 6858001"/>
              <a:gd name="connsiteX440" fmla="*/ 2824476 w 9402577"/>
              <a:gd name="connsiteY440" fmla="*/ 6207573 h 6858001"/>
              <a:gd name="connsiteX441" fmla="*/ 2777768 w 9402577"/>
              <a:gd name="connsiteY441" fmla="*/ 6254115 h 6858001"/>
              <a:gd name="connsiteX442" fmla="*/ 2735976 w 9402577"/>
              <a:gd name="connsiteY442" fmla="*/ 6280293 h 6858001"/>
              <a:gd name="connsiteX443" fmla="*/ 2581100 w 9402577"/>
              <a:gd name="connsiteY443" fmla="*/ 6321016 h 6858001"/>
              <a:gd name="connsiteX444" fmla="*/ 2502432 w 9402577"/>
              <a:gd name="connsiteY444" fmla="*/ 6318108 h 6858001"/>
              <a:gd name="connsiteX445" fmla="*/ 2379515 w 9402577"/>
              <a:gd name="connsiteY445" fmla="*/ 6204665 h 6858001"/>
              <a:gd name="connsiteX446" fmla="*/ 2372140 w 9402577"/>
              <a:gd name="connsiteY446" fmla="*/ 6134854 h 6858001"/>
              <a:gd name="connsiteX447" fmla="*/ 2369681 w 9402577"/>
              <a:gd name="connsiteY447" fmla="*/ 6105766 h 6858001"/>
              <a:gd name="connsiteX448" fmla="*/ 2339874 w 9402577"/>
              <a:gd name="connsiteY448" fmla="*/ 6073376 h 6858001"/>
              <a:gd name="connsiteX449" fmla="*/ 2339057 w 9402577"/>
              <a:gd name="connsiteY449" fmla="*/ 6172491 h 6858001"/>
              <a:gd name="connsiteX450" fmla="*/ 2245613 w 9402577"/>
              <a:gd name="connsiteY450" fmla="*/ 6469179 h 6858001"/>
              <a:gd name="connsiteX451" fmla="*/ 2165516 w 9402577"/>
              <a:gd name="connsiteY451" fmla="*/ 6577064 h 6858001"/>
              <a:gd name="connsiteX452" fmla="*/ 2038697 w 9402577"/>
              <a:gd name="connsiteY452" fmla="*/ 6684950 h 6858001"/>
              <a:gd name="connsiteX453" fmla="*/ 1925229 w 9402577"/>
              <a:gd name="connsiteY453" fmla="*/ 6745637 h 6858001"/>
              <a:gd name="connsiteX454" fmla="*/ 1504727 w 9402577"/>
              <a:gd name="connsiteY454" fmla="*/ 6840037 h 6858001"/>
              <a:gd name="connsiteX455" fmla="*/ 1291137 w 9402577"/>
              <a:gd name="connsiteY455" fmla="*/ 6833294 h 6858001"/>
              <a:gd name="connsiteX456" fmla="*/ 957405 w 9402577"/>
              <a:gd name="connsiteY456" fmla="*/ 6570322 h 6858001"/>
              <a:gd name="connsiteX457" fmla="*/ 937381 w 9402577"/>
              <a:gd name="connsiteY457" fmla="*/ 6408492 h 6858001"/>
              <a:gd name="connsiteX458" fmla="*/ 930706 w 9402577"/>
              <a:gd name="connsiteY458" fmla="*/ 6341063 h 6858001"/>
              <a:gd name="connsiteX459" fmla="*/ 897334 w 9402577"/>
              <a:gd name="connsiteY459" fmla="*/ 6159005 h 6858001"/>
              <a:gd name="connsiteX460" fmla="*/ 877310 w 9402577"/>
              <a:gd name="connsiteY460" fmla="*/ 6071348 h 6858001"/>
              <a:gd name="connsiteX461" fmla="*/ 883984 w 9402577"/>
              <a:gd name="connsiteY461" fmla="*/ 5956718 h 6858001"/>
              <a:gd name="connsiteX462" fmla="*/ 930706 w 9402577"/>
              <a:gd name="connsiteY462" fmla="*/ 5842089 h 6858001"/>
              <a:gd name="connsiteX463" fmla="*/ 1077548 w 9402577"/>
              <a:gd name="connsiteY463" fmla="*/ 5565630 h 6858001"/>
              <a:gd name="connsiteX464" fmla="*/ 1314498 w 9402577"/>
              <a:gd name="connsiteY464" fmla="*/ 5411386 h 6858001"/>
              <a:gd name="connsiteX465" fmla="*/ 1549789 w 9402577"/>
              <a:gd name="connsiteY465" fmla="*/ 5263244 h 6858001"/>
              <a:gd name="connsiteX466" fmla="*/ 1515990 w 9402577"/>
              <a:gd name="connsiteY466" fmla="*/ 5193357 h 6858001"/>
              <a:gd name="connsiteX467" fmla="*/ 1452723 w 9402577"/>
              <a:gd name="connsiteY467" fmla="*/ 4988490 h 6858001"/>
              <a:gd name="connsiteX468" fmla="*/ 1402107 w 9402577"/>
              <a:gd name="connsiteY468" fmla="*/ 4933005 h 6858001"/>
              <a:gd name="connsiteX469" fmla="*/ 1368362 w 9402577"/>
              <a:gd name="connsiteY469" fmla="*/ 4898861 h 6858001"/>
              <a:gd name="connsiteX470" fmla="*/ 1326184 w 9402577"/>
              <a:gd name="connsiteY470" fmla="*/ 4830571 h 6858001"/>
              <a:gd name="connsiteX471" fmla="*/ 1284003 w 9402577"/>
              <a:gd name="connsiteY471" fmla="*/ 5061047 h 6858001"/>
              <a:gd name="connsiteX472" fmla="*/ 1321966 w 9402577"/>
              <a:gd name="connsiteY472" fmla="*/ 5125069 h 6858001"/>
              <a:gd name="connsiteX473" fmla="*/ 1351491 w 9402577"/>
              <a:gd name="connsiteY473" fmla="*/ 5231771 h 6858001"/>
              <a:gd name="connsiteX474" fmla="*/ 1351491 w 9402577"/>
              <a:gd name="connsiteY474" fmla="*/ 5312863 h 6858001"/>
              <a:gd name="connsiteX475" fmla="*/ 1262914 w 9402577"/>
              <a:gd name="connsiteY475" fmla="*/ 5231771 h 6858001"/>
              <a:gd name="connsiteX476" fmla="*/ 1208080 w 9402577"/>
              <a:gd name="connsiteY476" fmla="*/ 5159213 h 6858001"/>
              <a:gd name="connsiteX477" fmla="*/ 1174337 w 9402577"/>
              <a:gd name="connsiteY477" fmla="*/ 5116532 h 6858001"/>
              <a:gd name="connsiteX478" fmla="*/ 1132157 w 9402577"/>
              <a:gd name="connsiteY478" fmla="*/ 5018367 h 6858001"/>
              <a:gd name="connsiteX479" fmla="*/ 1102632 w 9402577"/>
              <a:gd name="connsiteY479" fmla="*/ 4915932 h 6858001"/>
              <a:gd name="connsiteX480" fmla="*/ 1060452 w 9402577"/>
              <a:gd name="connsiteY480" fmla="*/ 4864715 h 6858001"/>
              <a:gd name="connsiteX481" fmla="*/ 1018272 w 9402577"/>
              <a:gd name="connsiteY481" fmla="*/ 4766550 h 6858001"/>
              <a:gd name="connsiteX482" fmla="*/ 1081541 w 9402577"/>
              <a:gd name="connsiteY482" fmla="*/ 4758013 h 6858001"/>
              <a:gd name="connsiteX483" fmla="*/ 1115286 w 9402577"/>
              <a:gd name="connsiteY483" fmla="*/ 4685457 h 6858001"/>
              <a:gd name="connsiteX484" fmla="*/ 1136375 w 9402577"/>
              <a:gd name="connsiteY484" fmla="*/ 4634240 h 6858001"/>
              <a:gd name="connsiteX485" fmla="*/ 1165902 w 9402577"/>
              <a:gd name="connsiteY485" fmla="*/ 4617168 h 6858001"/>
              <a:gd name="connsiteX486" fmla="*/ 1136375 w 9402577"/>
              <a:gd name="connsiteY486" fmla="*/ 4604363 h 6858001"/>
              <a:gd name="connsiteX487" fmla="*/ 1115286 w 9402577"/>
              <a:gd name="connsiteY487" fmla="*/ 4561683 h 6858001"/>
              <a:gd name="connsiteX488" fmla="*/ 1144811 w 9402577"/>
              <a:gd name="connsiteY488" fmla="*/ 4523270 h 6858001"/>
              <a:gd name="connsiteX489" fmla="*/ 1210652 w 9402577"/>
              <a:gd name="connsiteY489" fmla="*/ 4481255 h 6858001"/>
              <a:gd name="connsiteX490" fmla="*/ 1213057 w 9402577"/>
              <a:gd name="connsiteY490" fmla="*/ 4466973 h 6858001"/>
              <a:gd name="connsiteX491" fmla="*/ 1077645 w 9402577"/>
              <a:gd name="connsiteY491" fmla="*/ 4505872 h 6858001"/>
              <a:gd name="connsiteX492" fmla="*/ 1064670 w 9402577"/>
              <a:gd name="connsiteY492" fmla="*/ 4519002 h 6858001"/>
              <a:gd name="connsiteX493" fmla="*/ 1035145 w 9402577"/>
              <a:gd name="connsiteY493" fmla="*/ 4519002 h 6858001"/>
              <a:gd name="connsiteX494" fmla="*/ 1035145 w 9402577"/>
              <a:gd name="connsiteY494" fmla="*/ 4518081 h 6858001"/>
              <a:gd name="connsiteX495" fmla="*/ 894874 w 9402577"/>
              <a:gd name="connsiteY495" fmla="*/ 4558376 h 6858001"/>
              <a:gd name="connsiteX496" fmla="*/ 886329 w 9402577"/>
              <a:gd name="connsiteY496" fmla="*/ 4539881 h 6858001"/>
              <a:gd name="connsiteX497" fmla="*/ 835664 w 9402577"/>
              <a:gd name="connsiteY497" fmla="*/ 4478306 h 6858001"/>
              <a:gd name="connsiteX498" fmla="*/ 735676 w 9402577"/>
              <a:gd name="connsiteY498" fmla="*/ 4455468 h 6858001"/>
              <a:gd name="connsiteX499" fmla="*/ 707197 w 9402577"/>
              <a:gd name="connsiteY499" fmla="*/ 4412955 h 6858001"/>
              <a:gd name="connsiteX500" fmla="*/ 716794 w 9402577"/>
              <a:gd name="connsiteY500" fmla="*/ 4385164 h 6858001"/>
              <a:gd name="connsiteX501" fmla="*/ 907490 w 9402577"/>
              <a:gd name="connsiteY501" fmla="*/ 4332762 h 6858001"/>
              <a:gd name="connsiteX502" fmla="*/ 925036 w 9402577"/>
              <a:gd name="connsiteY502" fmla="*/ 4302781 h 6858001"/>
              <a:gd name="connsiteX503" fmla="*/ 915747 w 9402577"/>
              <a:gd name="connsiteY503" fmla="*/ 4204662 h 6858001"/>
              <a:gd name="connsiteX504" fmla="*/ 863433 w 9402577"/>
              <a:gd name="connsiteY504" fmla="*/ 4168719 h 6858001"/>
              <a:gd name="connsiteX505" fmla="*/ 763444 w 9402577"/>
              <a:gd name="connsiteY505" fmla="*/ 4145862 h 6858001"/>
              <a:gd name="connsiteX506" fmla="*/ 650868 w 9402577"/>
              <a:gd name="connsiteY506" fmla="*/ 4076144 h 6858001"/>
              <a:gd name="connsiteX507" fmla="*/ 555520 w 9402577"/>
              <a:gd name="connsiteY507" fmla="*/ 4102346 h 6858001"/>
              <a:gd name="connsiteX508" fmla="*/ 490298 w 9402577"/>
              <a:gd name="connsiteY508" fmla="*/ 4145422 h 6858001"/>
              <a:gd name="connsiteX509" fmla="*/ 439634 w 9402577"/>
              <a:gd name="connsiteY509" fmla="*/ 4083851 h 6858001"/>
              <a:gd name="connsiteX510" fmla="*/ 428698 w 9402577"/>
              <a:gd name="connsiteY510" fmla="*/ 4011359 h 6858001"/>
              <a:gd name="connsiteX511" fmla="*/ 468426 w 9402577"/>
              <a:gd name="connsiteY511" fmla="*/ 4000442 h 6858001"/>
              <a:gd name="connsiteX512" fmla="*/ 578018 w 9402577"/>
              <a:gd name="connsiteY512" fmla="*/ 3995512 h 6858001"/>
              <a:gd name="connsiteX513" fmla="*/ 675015 w 9402577"/>
              <a:gd name="connsiteY513" fmla="*/ 3943673 h 6858001"/>
              <a:gd name="connsiteX514" fmla="*/ 700505 w 9402577"/>
              <a:gd name="connsiteY514" fmla="*/ 3911513 h 6858001"/>
              <a:gd name="connsiteX515" fmla="*/ 481333 w 9402577"/>
              <a:gd name="connsiteY515" fmla="*/ 3921422 h 6858001"/>
              <a:gd name="connsiteX516" fmla="*/ 449550 w 9402577"/>
              <a:gd name="connsiteY516" fmla="*/ 3930156 h 6858001"/>
              <a:gd name="connsiteX517" fmla="*/ 397233 w 9402577"/>
              <a:gd name="connsiteY517" fmla="*/ 3894199 h 6858001"/>
              <a:gd name="connsiteX518" fmla="*/ 370404 w 9402577"/>
              <a:gd name="connsiteY518" fmla="*/ 3826073 h 6858001"/>
              <a:gd name="connsiteX519" fmla="*/ 373706 w 9402577"/>
              <a:gd name="connsiteY519" fmla="*/ 3774833 h 6858001"/>
              <a:gd name="connsiteX520" fmla="*/ 492892 w 9402577"/>
              <a:gd name="connsiteY520" fmla="*/ 3742081 h 6858001"/>
              <a:gd name="connsiteX521" fmla="*/ 340587 w 9402577"/>
              <a:gd name="connsiteY521" fmla="*/ 3683282 h 6858001"/>
              <a:gd name="connsiteX522" fmla="*/ 304166 w 9402577"/>
              <a:gd name="connsiteY522" fmla="*/ 3642972 h 6858001"/>
              <a:gd name="connsiteX523" fmla="*/ 329650 w 9402577"/>
              <a:gd name="connsiteY523" fmla="*/ 3610788 h 6858001"/>
              <a:gd name="connsiteX524" fmla="*/ 528290 w 9402577"/>
              <a:gd name="connsiteY524" fmla="*/ 3556205 h 6858001"/>
              <a:gd name="connsiteX525" fmla="*/ 547488 w 9402577"/>
              <a:gd name="connsiteY525" fmla="*/ 3500617 h 6858001"/>
              <a:gd name="connsiteX526" fmla="*/ 491869 w 9402577"/>
              <a:gd name="connsiteY526" fmla="*/ 3515899 h 6858001"/>
              <a:gd name="connsiteX527" fmla="*/ 401475 w 9402577"/>
              <a:gd name="connsiteY527" fmla="*/ 3465241 h 6858001"/>
              <a:gd name="connsiteX528" fmla="*/ 329965 w 9402577"/>
              <a:gd name="connsiteY528" fmla="*/ 3484891 h 6858001"/>
              <a:gd name="connsiteX529" fmla="*/ 287249 w 9402577"/>
              <a:gd name="connsiteY529" fmla="*/ 3421137 h 6858001"/>
              <a:gd name="connsiteX530" fmla="*/ 292203 w 9402577"/>
              <a:gd name="connsiteY530" fmla="*/ 3344284 h 6858001"/>
              <a:gd name="connsiteX531" fmla="*/ 459059 w 9402577"/>
              <a:gd name="connsiteY531" fmla="*/ 3298432 h 6858001"/>
              <a:gd name="connsiteX532" fmla="*/ 524279 w 9402577"/>
              <a:gd name="connsiteY532" fmla="*/ 3255350 h 6858001"/>
              <a:gd name="connsiteX533" fmla="*/ 436879 w 9402577"/>
              <a:gd name="connsiteY533" fmla="*/ 3279368 h 6858001"/>
              <a:gd name="connsiteX534" fmla="*/ 356080 w 9402577"/>
              <a:gd name="connsiteY534" fmla="*/ 3200919 h 6858001"/>
              <a:gd name="connsiteX535" fmla="*/ 337202 w 9402577"/>
              <a:gd name="connsiteY535" fmla="*/ 3130614 h 6858001"/>
              <a:gd name="connsiteX536" fmla="*/ 356393 w 9402577"/>
              <a:gd name="connsiteY536" fmla="*/ 3075001 h 6858001"/>
              <a:gd name="connsiteX537" fmla="*/ 447096 w 9402577"/>
              <a:gd name="connsiteY537" fmla="*/ 2999739 h 6858001"/>
              <a:gd name="connsiteX538" fmla="*/ 575879 w 9402577"/>
              <a:gd name="connsiteY538" fmla="*/ 2939191 h 6858001"/>
              <a:gd name="connsiteX539" fmla="*/ 698476 w 9402577"/>
              <a:gd name="connsiteY539" fmla="*/ 2905502 h 6858001"/>
              <a:gd name="connsiteX540" fmla="*/ 693489 w 9402577"/>
              <a:gd name="connsiteY540" fmla="*/ 2901402 h 6858001"/>
              <a:gd name="connsiteX541" fmla="*/ 701925 w 9402577"/>
              <a:gd name="connsiteY541" fmla="*/ 2722142 h 6858001"/>
              <a:gd name="connsiteX542" fmla="*/ 743050 w 9402577"/>
              <a:gd name="connsiteY542" fmla="*/ 2713072 h 6858001"/>
              <a:gd name="connsiteX543" fmla="*/ 763270 w 9402577"/>
              <a:gd name="connsiteY543" fmla="*/ 2713300 h 6858001"/>
              <a:gd name="connsiteX544" fmla="*/ 759414 w 9402577"/>
              <a:gd name="connsiteY544" fmla="*/ 2704761 h 6858001"/>
              <a:gd name="connsiteX545" fmla="*/ 694044 w 9402577"/>
              <a:gd name="connsiteY545" fmla="*/ 2680261 h 6858001"/>
              <a:gd name="connsiteX546" fmla="*/ 617888 w 9402577"/>
              <a:gd name="connsiteY546" fmla="*/ 2650850 h 6858001"/>
              <a:gd name="connsiteX547" fmla="*/ 497051 w 9402577"/>
              <a:gd name="connsiteY547" fmla="*/ 2709214 h 6858001"/>
              <a:gd name="connsiteX548" fmla="*/ 431838 w 9402577"/>
              <a:gd name="connsiteY548" fmla="*/ 2752314 h 6858001"/>
              <a:gd name="connsiteX549" fmla="*/ 382820 w 9402577"/>
              <a:gd name="connsiteY549" fmla="*/ 2665107 h 6858001"/>
              <a:gd name="connsiteX550" fmla="*/ 408311 w 9402577"/>
              <a:gd name="connsiteY550" fmla="*/ 2632949 h 6858001"/>
              <a:gd name="connsiteX551" fmla="*/ 681765 w 9402577"/>
              <a:gd name="connsiteY551" fmla="*/ 2507465 h 6858001"/>
              <a:gd name="connsiteX552" fmla="*/ 745903 w 9402577"/>
              <a:gd name="connsiteY552" fmla="*/ 2479227 h 6858001"/>
              <a:gd name="connsiteX553" fmla="*/ 756231 w 9402577"/>
              <a:gd name="connsiteY553" fmla="*/ 2476566 h 6858001"/>
              <a:gd name="connsiteX554" fmla="*/ 754122 w 9402577"/>
              <a:gd name="connsiteY554" fmla="*/ 2474061 h 6858001"/>
              <a:gd name="connsiteX555" fmla="*/ 701925 w 9402577"/>
              <a:gd name="connsiteY555" fmla="*/ 2440449 h 6858001"/>
              <a:gd name="connsiteX556" fmla="*/ 482591 w 9402577"/>
              <a:gd name="connsiteY556" fmla="*/ 2372161 h 6858001"/>
              <a:gd name="connsiteX557" fmla="*/ 415104 w 9402577"/>
              <a:gd name="connsiteY557" fmla="*/ 2338015 h 6858001"/>
              <a:gd name="connsiteX558" fmla="*/ 398233 w 9402577"/>
              <a:gd name="connsiteY558" fmla="*/ 2286798 h 6858001"/>
              <a:gd name="connsiteX559" fmla="*/ 440413 w 9402577"/>
              <a:gd name="connsiteY559" fmla="*/ 2252654 h 6858001"/>
              <a:gd name="connsiteX560" fmla="*/ 516336 w 9402577"/>
              <a:gd name="connsiteY560" fmla="*/ 2265459 h 6858001"/>
              <a:gd name="connsiteX561" fmla="*/ 609130 w 9402577"/>
              <a:gd name="connsiteY561" fmla="*/ 2261191 h 6858001"/>
              <a:gd name="connsiteX562" fmla="*/ 651310 w 9402577"/>
              <a:gd name="connsiteY562" fmla="*/ 2265459 h 6858001"/>
              <a:gd name="connsiteX563" fmla="*/ 723016 w 9402577"/>
              <a:gd name="connsiteY563" fmla="*/ 2312408 h 6858001"/>
              <a:gd name="connsiteX564" fmla="*/ 777848 w 9402577"/>
              <a:gd name="connsiteY564" fmla="*/ 2316676 h 6858001"/>
              <a:gd name="connsiteX565" fmla="*/ 668182 w 9402577"/>
              <a:gd name="connsiteY565" fmla="*/ 2184365 h 6858001"/>
              <a:gd name="connsiteX566" fmla="*/ 642875 w 9402577"/>
              <a:gd name="connsiteY566" fmla="*/ 2124612 h 6858001"/>
              <a:gd name="connsiteX567" fmla="*/ 642875 w 9402577"/>
              <a:gd name="connsiteY567" fmla="*/ 2107539 h 6858001"/>
              <a:gd name="connsiteX568" fmla="*/ 617566 w 9402577"/>
              <a:gd name="connsiteY568" fmla="*/ 1808775 h 6858001"/>
              <a:gd name="connsiteX569" fmla="*/ 621784 w 9402577"/>
              <a:gd name="connsiteY569" fmla="*/ 1800238 h 6858001"/>
              <a:gd name="connsiteX570" fmla="*/ 630219 w 9402577"/>
              <a:gd name="connsiteY570" fmla="*/ 1667927 h 6858001"/>
              <a:gd name="connsiteX571" fmla="*/ 642875 w 9402577"/>
              <a:gd name="connsiteY571" fmla="*/ 1518545 h 6858001"/>
              <a:gd name="connsiteX572" fmla="*/ 583823 w 9402577"/>
              <a:gd name="connsiteY572" fmla="*/ 1454524 h 6858001"/>
              <a:gd name="connsiteX573" fmla="*/ 528989 w 9402577"/>
              <a:gd name="connsiteY573" fmla="*/ 1399039 h 6858001"/>
              <a:gd name="connsiteX574" fmla="*/ 512118 w 9402577"/>
              <a:gd name="connsiteY574" fmla="*/ 1381968 h 6858001"/>
              <a:gd name="connsiteX575" fmla="*/ 415104 w 9402577"/>
              <a:gd name="connsiteY575" fmla="*/ 1330751 h 6858001"/>
              <a:gd name="connsiteX576" fmla="*/ 410886 w 9402577"/>
              <a:gd name="connsiteY576" fmla="*/ 1292337 h 6858001"/>
              <a:gd name="connsiteX577" fmla="*/ 440413 w 9402577"/>
              <a:gd name="connsiteY577" fmla="*/ 1270998 h 6858001"/>
              <a:gd name="connsiteX578" fmla="*/ 423540 w 9402577"/>
              <a:gd name="connsiteY578" fmla="*/ 1253925 h 6858001"/>
              <a:gd name="connsiteX579" fmla="*/ 394015 w 9402577"/>
              <a:gd name="connsiteY579" fmla="*/ 1206976 h 6858001"/>
              <a:gd name="connsiteX580" fmla="*/ 419322 w 9402577"/>
              <a:gd name="connsiteY580" fmla="*/ 1125882 h 6858001"/>
              <a:gd name="connsiteX581" fmla="*/ 507900 w 9402577"/>
              <a:gd name="connsiteY581" fmla="*/ 1070397 h 6858001"/>
              <a:gd name="connsiteX582" fmla="*/ 583823 w 9402577"/>
              <a:gd name="connsiteY582" fmla="*/ 1078933 h 6858001"/>
              <a:gd name="connsiteX583" fmla="*/ 659746 w 9402577"/>
              <a:gd name="connsiteY583" fmla="*/ 1172831 h 6858001"/>
              <a:gd name="connsiteX584" fmla="*/ 655528 w 9402577"/>
              <a:gd name="connsiteY584" fmla="*/ 1211244 h 6858001"/>
              <a:gd name="connsiteX585" fmla="*/ 613348 w 9402577"/>
              <a:gd name="connsiteY585" fmla="*/ 1288069 h 6858001"/>
              <a:gd name="connsiteX586" fmla="*/ 727233 w 9402577"/>
              <a:gd name="connsiteY586" fmla="*/ 1399039 h 6858001"/>
              <a:gd name="connsiteX587" fmla="*/ 824247 w 9402577"/>
              <a:gd name="connsiteY587" fmla="*/ 1330751 h 6858001"/>
              <a:gd name="connsiteX588" fmla="*/ 959222 w 9402577"/>
              <a:gd name="connsiteY588" fmla="*/ 1215513 h 6858001"/>
              <a:gd name="connsiteX589" fmla="*/ 1001400 w 9402577"/>
              <a:gd name="connsiteY589" fmla="*/ 1198440 h 6858001"/>
              <a:gd name="connsiteX590" fmla="*/ 1073106 w 9402577"/>
              <a:gd name="connsiteY590" fmla="*/ 1228316 h 6858001"/>
              <a:gd name="connsiteX591" fmla="*/ 1102632 w 9402577"/>
              <a:gd name="connsiteY591" fmla="*/ 1258193 h 6858001"/>
              <a:gd name="connsiteX592" fmla="*/ 1203863 w 9402577"/>
              <a:gd name="connsiteY592" fmla="*/ 1394770 h 6858001"/>
              <a:gd name="connsiteX593" fmla="*/ 1233387 w 9402577"/>
              <a:gd name="connsiteY593" fmla="*/ 1394770 h 6858001"/>
              <a:gd name="connsiteX594" fmla="*/ 1296657 w 9402577"/>
              <a:gd name="connsiteY594" fmla="*/ 1313678 h 6858001"/>
              <a:gd name="connsiteX595" fmla="*/ 1402107 w 9402577"/>
              <a:gd name="connsiteY595" fmla="*/ 1428916 h 6858001"/>
              <a:gd name="connsiteX596" fmla="*/ 1435849 w 9402577"/>
              <a:gd name="connsiteY596" fmla="*/ 1475865 h 6858001"/>
              <a:gd name="connsiteX597" fmla="*/ 1448505 w 9402577"/>
              <a:gd name="connsiteY597" fmla="*/ 1484401 h 6858001"/>
              <a:gd name="connsiteX598" fmla="*/ 1583477 w 9402577"/>
              <a:gd name="connsiteY598" fmla="*/ 1450255 h 6858001"/>
              <a:gd name="connsiteX599" fmla="*/ 1764850 w 9402577"/>
              <a:gd name="connsiteY599" fmla="*/ 1249657 h 6858001"/>
              <a:gd name="connsiteX600" fmla="*/ 1773286 w 9402577"/>
              <a:gd name="connsiteY600" fmla="*/ 1206976 h 6858001"/>
              <a:gd name="connsiteX601" fmla="*/ 1756415 w 9402577"/>
              <a:gd name="connsiteY601" fmla="*/ 1108811 h 6858001"/>
              <a:gd name="connsiteX602" fmla="*/ 1769068 w 9402577"/>
              <a:gd name="connsiteY602" fmla="*/ 1070397 h 6858001"/>
              <a:gd name="connsiteX603" fmla="*/ 1840773 w 9402577"/>
              <a:gd name="connsiteY603" fmla="*/ 878335 h 6858001"/>
              <a:gd name="connsiteX604" fmla="*/ 1849209 w 9402577"/>
              <a:gd name="connsiteY604" fmla="*/ 856993 h 6858001"/>
              <a:gd name="connsiteX605" fmla="*/ 1891389 w 9402577"/>
              <a:gd name="connsiteY605" fmla="*/ 938088 h 6858001"/>
              <a:gd name="connsiteX606" fmla="*/ 1992619 w 9402577"/>
              <a:gd name="connsiteY606" fmla="*/ 1160028 h 6858001"/>
              <a:gd name="connsiteX607" fmla="*/ 2068542 w 9402577"/>
              <a:gd name="connsiteY607" fmla="*/ 1211244 h 6858001"/>
              <a:gd name="connsiteX608" fmla="*/ 2296313 w 9402577"/>
              <a:gd name="connsiteY608" fmla="*/ 1160028 h 6858001"/>
              <a:gd name="connsiteX609" fmla="*/ 2330056 w 9402577"/>
              <a:gd name="connsiteY609" fmla="*/ 1087470 h 6858001"/>
              <a:gd name="connsiteX610" fmla="*/ 2351145 w 9402577"/>
              <a:gd name="connsiteY610" fmla="*/ 869798 h 6858001"/>
              <a:gd name="connsiteX611" fmla="*/ 2363800 w 9402577"/>
              <a:gd name="connsiteY611" fmla="*/ 797240 h 6858001"/>
              <a:gd name="connsiteX612" fmla="*/ 2368018 w 9402577"/>
              <a:gd name="connsiteY612" fmla="*/ 344826 h 6858001"/>
              <a:gd name="connsiteX613" fmla="*/ 2346927 w 9402577"/>
              <a:gd name="connsiteY613" fmla="*/ 233856 h 6858001"/>
              <a:gd name="connsiteX614" fmla="*/ 2346927 w 9402577"/>
              <a:gd name="connsiteY614" fmla="*/ 122886 h 6858001"/>
              <a:gd name="connsiteX615" fmla="*/ 2334274 w 9402577"/>
              <a:gd name="connsiteY615" fmla="*/ 97277 h 6858001"/>
              <a:gd name="connsiteX616" fmla="*/ 2342709 w 9402577"/>
              <a:gd name="connsiteY616" fmla="*/ 54596 h 6858001"/>
              <a:gd name="connsiteX617" fmla="*/ 2380672 w 9402577"/>
              <a:gd name="connsiteY617" fmla="*/ 80204 h 6858001"/>
              <a:gd name="connsiteX618" fmla="*/ 2397543 w 9402577"/>
              <a:gd name="connsiteY618" fmla="*/ 131422 h 6858001"/>
              <a:gd name="connsiteX619" fmla="*/ 2414415 w 9402577"/>
              <a:gd name="connsiteY619" fmla="*/ 310680 h 6858001"/>
              <a:gd name="connsiteX620" fmla="*/ 2414415 w 9402577"/>
              <a:gd name="connsiteY620" fmla="*/ 763096 h 6858001"/>
              <a:gd name="connsiteX621" fmla="*/ 2439723 w 9402577"/>
              <a:gd name="connsiteY621" fmla="*/ 839921 h 6858001"/>
              <a:gd name="connsiteX622" fmla="*/ 2473466 w 9402577"/>
              <a:gd name="connsiteY622" fmla="*/ 1049058 h 6858001"/>
              <a:gd name="connsiteX623" fmla="*/ 2583134 w 9402577"/>
              <a:gd name="connsiteY623" fmla="*/ 1194172 h 6858001"/>
              <a:gd name="connsiteX624" fmla="*/ 2794031 w 9402577"/>
              <a:gd name="connsiteY624" fmla="*/ 1194172 h 6858001"/>
              <a:gd name="connsiteX625" fmla="*/ 2886826 w 9402577"/>
              <a:gd name="connsiteY625" fmla="*/ 1121614 h 6858001"/>
              <a:gd name="connsiteX626" fmla="*/ 2941660 w 9402577"/>
              <a:gd name="connsiteY626" fmla="*/ 997841 h 6858001"/>
              <a:gd name="connsiteX627" fmla="*/ 3076634 w 9402577"/>
              <a:gd name="connsiteY627" fmla="*/ 925283 h 6858001"/>
              <a:gd name="connsiteX628" fmla="*/ 3059763 w 9402577"/>
              <a:gd name="connsiteY628" fmla="*/ 1113077 h 6858001"/>
              <a:gd name="connsiteX629" fmla="*/ 3042890 w 9402577"/>
              <a:gd name="connsiteY629" fmla="*/ 1224047 h 6858001"/>
              <a:gd name="connsiteX630" fmla="*/ 3055543 w 9402577"/>
              <a:gd name="connsiteY630" fmla="*/ 1253925 h 6858001"/>
              <a:gd name="connsiteX631" fmla="*/ 3198954 w 9402577"/>
              <a:gd name="connsiteY631" fmla="*/ 1347822 h 6858001"/>
              <a:gd name="connsiteX632" fmla="*/ 3321275 w 9402577"/>
              <a:gd name="connsiteY632" fmla="*/ 1386234 h 6858001"/>
              <a:gd name="connsiteX633" fmla="*/ 3464685 w 9402577"/>
              <a:gd name="connsiteY633" fmla="*/ 1356358 h 6858001"/>
              <a:gd name="connsiteX634" fmla="*/ 3553263 w 9402577"/>
              <a:gd name="connsiteY634" fmla="*/ 1283801 h 6858001"/>
              <a:gd name="connsiteX635" fmla="*/ 3599659 w 9402577"/>
              <a:gd name="connsiteY635" fmla="*/ 1305142 h 6858001"/>
              <a:gd name="connsiteX636" fmla="*/ 3603877 w 9402577"/>
              <a:gd name="connsiteY636" fmla="*/ 1381968 h 6858001"/>
              <a:gd name="connsiteX637" fmla="*/ 3565917 w 9402577"/>
              <a:gd name="connsiteY637" fmla="*/ 1510009 h 6858001"/>
              <a:gd name="connsiteX638" fmla="*/ 3620751 w 9402577"/>
              <a:gd name="connsiteY638" fmla="*/ 1620979 h 6858001"/>
              <a:gd name="connsiteX639" fmla="*/ 3667147 w 9402577"/>
              <a:gd name="connsiteY639" fmla="*/ 1612442 h 6858001"/>
              <a:gd name="connsiteX640" fmla="*/ 3755723 w 9402577"/>
              <a:gd name="connsiteY640" fmla="*/ 1518545 h 6858001"/>
              <a:gd name="connsiteX641" fmla="*/ 3844302 w 9402577"/>
              <a:gd name="connsiteY641" fmla="*/ 1522813 h 6858001"/>
              <a:gd name="connsiteX642" fmla="*/ 3861173 w 9402577"/>
              <a:gd name="connsiteY642" fmla="*/ 1586835 h 6858001"/>
              <a:gd name="connsiteX643" fmla="*/ 3810557 w 9402577"/>
              <a:gd name="connsiteY643" fmla="*/ 1719144 h 6858001"/>
              <a:gd name="connsiteX644" fmla="*/ 3823211 w 9402577"/>
              <a:gd name="connsiteY644" fmla="*/ 1791702 h 6858001"/>
              <a:gd name="connsiteX645" fmla="*/ 3890668 w 9402577"/>
              <a:gd name="connsiteY645" fmla="*/ 1858383 h 6858001"/>
              <a:gd name="connsiteX646" fmla="*/ 3898650 w 9402577"/>
              <a:gd name="connsiteY646" fmla="*/ 1848246 h 6858001"/>
              <a:gd name="connsiteX647" fmla="*/ 3945541 w 9402577"/>
              <a:gd name="connsiteY647" fmla="*/ 1777967 h 6858001"/>
              <a:gd name="connsiteX648" fmla="*/ 3947646 w 9402577"/>
              <a:gd name="connsiteY648" fmla="*/ 1772691 h 6858001"/>
              <a:gd name="connsiteX649" fmla="*/ 3946711 w 9402577"/>
              <a:gd name="connsiteY649" fmla="*/ 1773404 h 6858001"/>
              <a:gd name="connsiteX650" fmla="*/ 3932430 w 9402577"/>
              <a:gd name="connsiteY650" fmla="*/ 1763522 h 6858001"/>
              <a:gd name="connsiteX651" fmla="*/ 3949335 w 9402577"/>
              <a:gd name="connsiteY651" fmla="*/ 1725193 h 6858001"/>
              <a:gd name="connsiteX652" fmla="*/ 3974985 w 9402577"/>
              <a:gd name="connsiteY652" fmla="*/ 1721665 h 6858001"/>
              <a:gd name="connsiteX653" fmla="*/ 3979892 w 9402577"/>
              <a:gd name="connsiteY653" fmla="*/ 1721225 h 6858001"/>
              <a:gd name="connsiteX654" fmla="*/ 4029629 w 9402577"/>
              <a:gd name="connsiteY654" fmla="*/ 1693929 h 6858001"/>
              <a:gd name="connsiteX655" fmla="*/ 4110473 w 9402577"/>
              <a:gd name="connsiteY655" fmla="*/ 1634249 h 6858001"/>
              <a:gd name="connsiteX656" fmla="*/ 4172658 w 9402577"/>
              <a:gd name="connsiteY656" fmla="*/ 1571909 h 6858001"/>
              <a:gd name="connsiteX657" fmla="*/ 4193278 w 9402577"/>
              <a:gd name="connsiteY657" fmla="*/ 1561785 h 6858001"/>
              <a:gd name="connsiteX658" fmla="*/ 4184260 w 9402577"/>
              <a:gd name="connsiteY658" fmla="*/ 1546579 h 6858001"/>
              <a:gd name="connsiteX659" fmla="*/ 4260043 w 9402577"/>
              <a:gd name="connsiteY659" fmla="*/ 1500605 h 6858001"/>
              <a:gd name="connsiteX660" fmla="*/ 4283360 w 9402577"/>
              <a:gd name="connsiteY660" fmla="*/ 1406254 h 6858001"/>
              <a:gd name="connsiteX661" fmla="*/ 4304931 w 9402577"/>
              <a:gd name="connsiteY661" fmla="*/ 1329003 h 6858001"/>
              <a:gd name="connsiteX662" fmla="*/ 4352732 w 9402577"/>
              <a:gd name="connsiteY662" fmla="*/ 1295994 h 6858001"/>
              <a:gd name="connsiteX663" fmla="*/ 4426765 w 9402577"/>
              <a:gd name="connsiteY663" fmla="*/ 1227018 h 6858001"/>
              <a:gd name="connsiteX664" fmla="*/ 4426765 w 9402577"/>
              <a:gd name="connsiteY664" fmla="*/ 1206967 h 6858001"/>
              <a:gd name="connsiteX665" fmla="*/ 4380717 w 9402577"/>
              <a:gd name="connsiteY665" fmla="*/ 1102564 h 6858001"/>
              <a:gd name="connsiteX666" fmla="*/ 4380717 w 9402577"/>
              <a:gd name="connsiteY666" fmla="*/ 1062461 h 6858001"/>
              <a:gd name="connsiteX667" fmla="*/ 4398789 w 9402577"/>
              <a:gd name="connsiteY667" fmla="*/ 1059519 h 6858001"/>
              <a:gd name="connsiteX668" fmla="*/ 4443674 w 9402577"/>
              <a:gd name="connsiteY668" fmla="*/ 1128534 h 6858001"/>
              <a:gd name="connsiteX669" fmla="*/ 4479813 w 9402577"/>
              <a:gd name="connsiteY669" fmla="*/ 1142701 h 6858001"/>
              <a:gd name="connsiteX670" fmla="*/ 4510128 w 9402577"/>
              <a:gd name="connsiteY670" fmla="*/ 1100250 h 6858001"/>
              <a:gd name="connsiteX671" fmla="*/ 4520621 w 9402577"/>
              <a:gd name="connsiteY671" fmla="*/ 1057791 h 6858001"/>
              <a:gd name="connsiteX672" fmla="*/ 4555012 w 9402577"/>
              <a:gd name="connsiteY672" fmla="*/ 1109111 h 6858001"/>
              <a:gd name="connsiteX673" fmla="*/ 4582409 w 9402577"/>
              <a:gd name="connsiteY673" fmla="*/ 1128582 h 6858001"/>
              <a:gd name="connsiteX674" fmla="*/ 4603396 w 9402577"/>
              <a:gd name="connsiteY674" fmla="*/ 1103821 h 6858001"/>
              <a:gd name="connsiteX675" fmla="*/ 4571337 w 9402577"/>
              <a:gd name="connsiteY675" fmla="*/ 1023015 h 6858001"/>
              <a:gd name="connsiteX676" fmla="*/ 4505469 w 9402577"/>
              <a:gd name="connsiteY676" fmla="*/ 858451 h 6858001"/>
              <a:gd name="connsiteX677" fmla="*/ 4489729 w 9402577"/>
              <a:gd name="connsiteY677" fmla="*/ 831907 h 6858001"/>
              <a:gd name="connsiteX678" fmla="*/ 4489147 w 9402577"/>
              <a:gd name="connsiteY678" fmla="*/ 804189 h 6858001"/>
              <a:gd name="connsiteX679" fmla="*/ 4520041 w 9402577"/>
              <a:gd name="connsiteY679" fmla="*/ 809506 h 6858001"/>
              <a:gd name="connsiteX680" fmla="*/ 4535197 w 9402577"/>
              <a:gd name="connsiteY680" fmla="*/ 828385 h 6858001"/>
              <a:gd name="connsiteX681" fmla="*/ 4553851 w 9402577"/>
              <a:gd name="connsiteY681" fmla="*/ 893262 h 6858001"/>
              <a:gd name="connsiteX682" fmla="*/ 4577750 w 9402577"/>
              <a:gd name="connsiteY682" fmla="*/ 946939 h 6858001"/>
              <a:gd name="connsiteX683" fmla="*/ 4594071 w 9402577"/>
              <a:gd name="connsiteY683" fmla="*/ 981149 h 6858001"/>
              <a:gd name="connsiteX684" fmla="*/ 4633127 w 9402577"/>
              <a:gd name="connsiteY684" fmla="*/ 1053701 h 6858001"/>
              <a:gd name="connsiteX685" fmla="*/ 4709491 w 9402577"/>
              <a:gd name="connsiteY685" fmla="*/ 1115650 h 6858001"/>
              <a:gd name="connsiteX686" fmla="*/ 4710075 w 9402577"/>
              <a:gd name="connsiteY686" fmla="*/ 1043113 h 6858001"/>
              <a:gd name="connsiteX687" fmla="*/ 4654700 w 9402577"/>
              <a:gd name="connsiteY687" fmla="*/ 896245 h 6858001"/>
              <a:gd name="connsiteX688" fmla="*/ 4632549 w 9402577"/>
              <a:gd name="connsiteY688" fmla="*/ 805418 h 6858001"/>
              <a:gd name="connsiteX689" fmla="*/ 4655283 w 9402577"/>
              <a:gd name="connsiteY689" fmla="*/ 783604 h 6858001"/>
              <a:gd name="connsiteX690" fmla="*/ 4671606 w 9402577"/>
              <a:gd name="connsiteY690" fmla="*/ 797763 h 6858001"/>
              <a:gd name="connsiteX691" fmla="*/ 4718238 w 9402577"/>
              <a:gd name="connsiteY691" fmla="*/ 949934 h 6858001"/>
              <a:gd name="connsiteX692" fmla="*/ 4732811 w 9402577"/>
              <a:gd name="connsiteY692" fmla="*/ 1001247 h 6858001"/>
              <a:gd name="connsiteX693" fmla="*/ 4794017 w 9402577"/>
              <a:gd name="connsiteY693" fmla="*/ 1064371 h 6858001"/>
              <a:gd name="connsiteX694" fmla="*/ 4799461 w 9402577"/>
              <a:gd name="connsiteY694" fmla="*/ 1070452 h 6858001"/>
              <a:gd name="connsiteX695" fmla="*/ 4801776 w 9402577"/>
              <a:gd name="connsiteY695" fmla="*/ 1061861 h 6858001"/>
              <a:gd name="connsiteX696" fmla="*/ 4881917 w 9402577"/>
              <a:gd name="connsiteY696" fmla="*/ 874066 h 6858001"/>
              <a:gd name="connsiteX697" fmla="*/ 4877699 w 9402577"/>
              <a:gd name="connsiteY697" fmla="*/ 690540 h 6858001"/>
              <a:gd name="connsiteX698" fmla="*/ 4831303 w 9402577"/>
              <a:gd name="connsiteY698" fmla="*/ 626519 h 6858001"/>
              <a:gd name="connsiteX699" fmla="*/ 4793340 w 9402577"/>
              <a:gd name="connsiteY699" fmla="*/ 519817 h 6858001"/>
              <a:gd name="connsiteX700" fmla="*/ 4755380 w 9402577"/>
              <a:gd name="connsiteY700" fmla="*/ 460064 h 6858001"/>
              <a:gd name="connsiteX701" fmla="*/ 4679456 w 9402577"/>
              <a:gd name="connsiteY701" fmla="*/ 387506 h 6858001"/>
              <a:gd name="connsiteX702" fmla="*/ 4641494 w 9402577"/>
              <a:gd name="connsiteY702" fmla="*/ 302144 h 6858001"/>
              <a:gd name="connsiteX703" fmla="*/ 4708981 w 9402577"/>
              <a:gd name="connsiteY703" fmla="*/ 203978 h 6858001"/>
              <a:gd name="connsiteX704" fmla="*/ 4751162 w 9402577"/>
              <a:gd name="connsiteY704" fmla="*/ 203978 h 6858001"/>
              <a:gd name="connsiteX705" fmla="*/ 4763815 w 9402577"/>
              <a:gd name="connsiteY705" fmla="*/ 233856 h 6858001"/>
              <a:gd name="connsiteX706" fmla="*/ 4810212 w 9402577"/>
              <a:gd name="connsiteY706" fmla="*/ 391774 h 6858001"/>
              <a:gd name="connsiteX707" fmla="*/ 4827085 w 9402577"/>
              <a:gd name="connsiteY707" fmla="*/ 434455 h 6858001"/>
              <a:gd name="connsiteX708" fmla="*/ 4894572 w 9402577"/>
              <a:gd name="connsiteY708" fmla="*/ 545425 h 6858001"/>
              <a:gd name="connsiteX709" fmla="*/ 4995802 w 9402577"/>
              <a:gd name="connsiteY709" fmla="*/ 733221 h 6858001"/>
              <a:gd name="connsiteX710" fmla="*/ 5063289 w 9402577"/>
              <a:gd name="connsiteY710" fmla="*/ 805777 h 6858001"/>
              <a:gd name="connsiteX711" fmla="*/ 5122341 w 9402577"/>
              <a:gd name="connsiteY711" fmla="*/ 801509 h 6858001"/>
              <a:gd name="connsiteX712" fmla="*/ 5181393 w 9402577"/>
              <a:gd name="connsiteY712" fmla="*/ 716148 h 6858001"/>
              <a:gd name="connsiteX713" fmla="*/ 5274187 w 9402577"/>
              <a:gd name="connsiteY713" fmla="*/ 703343 h 6858001"/>
              <a:gd name="connsiteX714" fmla="*/ 5451342 w 9402577"/>
              <a:gd name="connsiteY714" fmla="*/ 733221 h 6858001"/>
              <a:gd name="connsiteX715" fmla="*/ 5501956 w 9402577"/>
              <a:gd name="connsiteY715" fmla="*/ 686272 h 6858001"/>
              <a:gd name="connsiteX716" fmla="*/ 5514611 w 9402577"/>
              <a:gd name="connsiteY716" fmla="*/ 600910 h 6858001"/>
              <a:gd name="connsiteX717" fmla="*/ 5514611 w 9402577"/>
              <a:gd name="connsiteY717" fmla="*/ 545425 h 6858001"/>
              <a:gd name="connsiteX718" fmla="*/ 5594752 w 9402577"/>
              <a:gd name="connsiteY718" fmla="*/ 515549 h 6858001"/>
              <a:gd name="connsiteX719" fmla="*/ 5658022 w 9402577"/>
              <a:gd name="connsiteY719" fmla="*/ 579570 h 6858001"/>
              <a:gd name="connsiteX720" fmla="*/ 5695982 w 9402577"/>
              <a:gd name="connsiteY720" fmla="*/ 613714 h 6858001"/>
              <a:gd name="connsiteX721" fmla="*/ 5738163 w 9402577"/>
              <a:gd name="connsiteY721" fmla="*/ 583839 h 6858001"/>
              <a:gd name="connsiteX722" fmla="*/ 5771905 w 9402577"/>
              <a:gd name="connsiteY722" fmla="*/ 472869 h 6858001"/>
              <a:gd name="connsiteX723" fmla="*/ 5797214 w 9402577"/>
              <a:gd name="connsiteY723" fmla="*/ 438723 h 6858001"/>
              <a:gd name="connsiteX724" fmla="*/ 5839393 w 9402577"/>
              <a:gd name="connsiteY724" fmla="*/ 442991 h 6858001"/>
              <a:gd name="connsiteX725" fmla="*/ 5885791 w 9402577"/>
              <a:gd name="connsiteY725" fmla="*/ 485671 h 6858001"/>
              <a:gd name="connsiteX726" fmla="*/ 5953278 w 9402577"/>
              <a:gd name="connsiteY726" fmla="*/ 545425 h 6858001"/>
              <a:gd name="connsiteX727" fmla="*/ 6058726 w 9402577"/>
              <a:gd name="connsiteY727" fmla="*/ 481403 h 6858001"/>
              <a:gd name="connsiteX728" fmla="*/ 6126213 w 9402577"/>
              <a:gd name="connsiteY728" fmla="*/ 366167 h 6858001"/>
              <a:gd name="connsiteX729" fmla="*/ 6176829 w 9402577"/>
              <a:gd name="connsiteY729" fmla="*/ 349094 h 6858001"/>
              <a:gd name="connsiteX730" fmla="*/ 6223227 w 9402577"/>
              <a:gd name="connsiteY730" fmla="*/ 494208 h 6858001"/>
              <a:gd name="connsiteX731" fmla="*/ 6214792 w 9402577"/>
              <a:gd name="connsiteY731" fmla="*/ 507013 h 6858001"/>
              <a:gd name="connsiteX732" fmla="*/ 6299150 w 9402577"/>
              <a:gd name="connsiteY732" fmla="*/ 532622 h 6858001"/>
              <a:gd name="connsiteX733" fmla="*/ 6370855 w 9402577"/>
              <a:gd name="connsiteY733" fmla="*/ 498476 h 6858001"/>
              <a:gd name="connsiteX734" fmla="*/ 6383509 w 9402577"/>
              <a:gd name="connsiteY734" fmla="*/ 485671 h 6858001"/>
              <a:gd name="connsiteX735" fmla="*/ 6522701 w 9402577"/>
              <a:gd name="connsiteY735" fmla="*/ 477137 h 6858001"/>
              <a:gd name="connsiteX736" fmla="*/ 6602842 w 9402577"/>
              <a:gd name="connsiteY736" fmla="*/ 468600 h 6858001"/>
              <a:gd name="connsiteX737" fmla="*/ 6649240 w 9402577"/>
              <a:gd name="connsiteY737" fmla="*/ 357630 h 6858001"/>
              <a:gd name="connsiteX738" fmla="*/ 6720946 w 9402577"/>
              <a:gd name="connsiteY738" fmla="*/ 131422 h 6858001"/>
              <a:gd name="connsiteX739" fmla="*/ 6784215 w 9402577"/>
              <a:gd name="connsiteY739" fmla="*/ 33255 h 6858001"/>
              <a:gd name="connsiteX740" fmla="*/ 6829557 w 9402577"/>
              <a:gd name="connsiteY740" fmla="*/ 2846 h 6858001"/>
              <a:gd name="connsiteX741" fmla="*/ 6858951 w 9402577"/>
              <a:gd name="connsiteY741" fmla="*/ 245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</a:cxnLst>
            <a:rect l="l" t="t" r="r" b="b"/>
            <a:pathLst>
              <a:path w="9402577" h="6858001">
                <a:moveTo>
                  <a:pt x="2340532" y="6070560"/>
                </a:moveTo>
                <a:lnTo>
                  <a:pt x="2339892" y="6071348"/>
                </a:lnTo>
                <a:lnTo>
                  <a:pt x="2339884" y="6072226"/>
                </a:lnTo>
                <a:close/>
                <a:moveTo>
                  <a:pt x="1674165" y="5326201"/>
                </a:moveTo>
                <a:lnTo>
                  <a:pt x="1668599" y="5329219"/>
                </a:lnTo>
                <a:lnTo>
                  <a:pt x="1697456" y="5344799"/>
                </a:lnTo>
                <a:lnTo>
                  <a:pt x="1700373" y="5344755"/>
                </a:lnTo>
                <a:lnTo>
                  <a:pt x="1688927" y="5334204"/>
                </a:lnTo>
                <a:cubicBezTo>
                  <a:pt x="1684709" y="5329936"/>
                  <a:pt x="1679437" y="5326734"/>
                  <a:pt x="1674165" y="5326201"/>
                </a:cubicBezTo>
                <a:close/>
                <a:moveTo>
                  <a:pt x="2376721" y="5294375"/>
                </a:moveTo>
                <a:lnTo>
                  <a:pt x="2363800" y="5304328"/>
                </a:lnTo>
                <a:cubicBezTo>
                  <a:pt x="2338492" y="5338472"/>
                  <a:pt x="2292095" y="5359813"/>
                  <a:pt x="2279440" y="5406762"/>
                </a:cubicBezTo>
                <a:cubicBezTo>
                  <a:pt x="2249915" y="5406762"/>
                  <a:pt x="2241479" y="5440906"/>
                  <a:pt x="2220390" y="5445174"/>
                </a:cubicBezTo>
                <a:cubicBezTo>
                  <a:pt x="2178210" y="5453710"/>
                  <a:pt x="2182428" y="5483586"/>
                  <a:pt x="2178210" y="5513464"/>
                </a:cubicBezTo>
                <a:lnTo>
                  <a:pt x="2178517" y="5517408"/>
                </a:lnTo>
                <a:lnTo>
                  <a:pt x="2230907" y="5537183"/>
                </a:lnTo>
                <a:cubicBezTo>
                  <a:pt x="2301930" y="5580802"/>
                  <a:pt x="2330713" y="5656659"/>
                  <a:pt x="2325708" y="5747687"/>
                </a:cubicBezTo>
                <a:cubicBezTo>
                  <a:pt x="2322371" y="5791516"/>
                  <a:pt x="2327376" y="5823546"/>
                  <a:pt x="2340725" y="5848832"/>
                </a:cubicBezTo>
                <a:lnTo>
                  <a:pt x="2373254" y="5879163"/>
                </a:lnTo>
                <a:lnTo>
                  <a:pt x="2391192" y="5822156"/>
                </a:lnTo>
                <a:cubicBezTo>
                  <a:pt x="2399796" y="5800340"/>
                  <a:pt x="2410244" y="5781433"/>
                  <a:pt x="2423766" y="5771252"/>
                </a:cubicBezTo>
                <a:lnTo>
                  <a:pt x="2584909" y="5650406"/>
                </a:lnTo>
                <a:lnTo>
                  <a:pt x="2579995" y="5641492"/>
                </a:lnTo>
                <a:cubicBezTo>
                  <a:pt x="2566994" y="5604653"/>
                  <a:pt x="2546189" y="5588866"/>
                  <a:pt x="2509782" y="5599391"/>
                </a:cubicBezTo>
                <a:cubicBezTo>
                  <a:pt x="2504582" y="5599391"/>
                  <a:pt x="2499380" y="5599391"/>
                  <a:pt x="2494179" y="5599391"/>
                </a:cubicBezTo>
                <a:cubicBezTo>
                  <a:pt x="2465574" y="5594128"/>
                  <a:pt x="2455171" y="5583602"/>
                  <a:pt x="2465574" y="5557289"/>
                </a:cubicBezTo>
                <a:cubicBezTo>
                  <a:pt x="2473375" y="5533607"/>
                  <a:pt x="2473375" y="5509926"/>
                  <a:pt x="2470776" y="5486244"/>
                </a:cubicBezTo>
                <a:cubicBezTo>
                  <a:pt x="2468175" y="5441510"/>
                  <a:pt x="2452572" y="5420461"/>
                  <a:pt x="2410963" y="5412566"/>
                </a:cubicBezTo>
                <a:cubicBezTo>
                  <a:pt x="2384958" y="5407304"/>
                  <a:pt x="2361554" y="5396778"/>
                  <a:pt x="2338149" y="5388884"/>
                </a:cubicBezTo>
                <a:cubicBezTo>
                  <a:pt x="2335550" y="5373096"/>
                  <a:pt x="2345952" y="5367832"/>
                  <a:pt x="2353753" y="5357309"/>
                </a:cubicBezTo>
                <a:cubicBezTo>
                  <a:pt x="2362205" y="5347441"/>
                  <a:pt x="2368869" y="5333297"/>
                  <a:pt x="2373500" y="5317016"/>
                </a:cubicBezTo>
                <a:close/>
                <a:moveTo>
                  <a:pt x="192834" y="3991170"/>
                </a:moveTo>
                <a:cubicBezTo>
                  <a:pt x="196496" y="3991170"/>
                  <a:pt x="203821" y="3991170"/>
                  <a:pt x="205653" y="3995504"/>
                </a:cubicBezTo>
                <a:cubicBezTo>
                  <a:pt x="223963" y="4015003"/>
                  <a:pt x="240445" y="4032335"/>
                  <a:pt x="264249" y="4004170"/>
                </a:cubicBezTo>
                <a:cubicBezTo>
                  <a:pt x="271574" y="3993337"/>
                  <a:pt x="277068" y="4004170"/>
                  <a:pt x="278899" y="4012836"/>
                </a:cubicBezTo>
                <a:cubicBezTo>
                  <a:pt x="284391" y="4049669"/>
                  <a:pt x="299041" y="4049669"/>
                  <a:pt x="321014" y="4028003"/>
                </a:cubicBezTo>
                <a:cubicBezTo>
                  <a:pt x="335664" y="4012836"/>
                  <a:pt x="342989" y="4017170"/>
                  <a:pt x="342989" y="4038836"/>
                </a:cubicBezTo>
                <a:cubicBezTo>
                  <a:pt x="342989" y="4051836"/>
                  <a:pt x="339327" y="4067004"/>
                  <a:pt x="355806" y="4069169"/>
                </a:cubicBezTo>
                <a:cubicBezTo>
                  <a:pt x="392429" y="4077837"/>
                  <a:pt x="407078" y="4108169"/>
                  <a:pt x="405246" y="4147170"/>
                </a:cubicBezTo>
                <a:cubicBezTo>
                  <a:pt x="403417" y="4175337"/>
                  <a:pt x="410740" y="4188336"/>
                  <a:pt x="427221" y="4199171"/>
                </a:cubicBezTo>
                <a:cubicBezTo>
                  <a:pt x="427221" y="4207837"/>
                  <a:pt x="427221" y="4216503"/>
                  <a:pt x="427221" y="4225169"/>
                </a:cubicBezTo>
                <a:cubicBezTo>
                  <a:pt x="408909" y="4238170"/>
                  <a:pt x="403417" y="4262003"/>
                  <a:pt x="408909" y="4283671"/>
                </a:cubicBezTo>
                <a:cubicBezTo>
                  <a:pt x="418065" y="4322670"/>
                  <a:pt x="407078" y="4353004"/>
                  <a:pt x="383273" y="4379005"/>
                </a:cubicBezTo>
                <a:cubicBezTo>
                  <a:pt x="374117" y="4389838"/>
                  <a:pt x="364963" y="4398504"/>
                  <a:pt x="361300" y="4413671"/>
                </a:cubicBezTo>
                <a:cubicBezTo>
                  <a:pt x="357637" y="4437504"/>
                  <a:pt x="346650" y="4450505"/>
                  <a:pt x="326508" y="4448338"/>
                </a:cubicBezTo>
                <a:cubicBezTo>
                  <a:pt x="311860" y="4448338"/>
                  <a:pt x="300872" y="4459171"/>
                  <a:pt x="295379" y="4467837"/>
                </a:cubicBezTo>
                <a:cubicBezTo>
                  <a:pt x="264249" y="4519838"/>
                  <a:pt x="218471" y="4491670"/>
                  <a:pt x="180017" y="4498171"/>
                </a:cubicBezTo>
                <a:cubicBezTo>
                  <a:pt x="163536" y="4500337"/>
                  <a:pt x="128744" y="4511170"/>
                  <a:pt x="121421" y="4496004"/>
                </a:cubicBezTo>
                <a:cubicBezTo>
                  <a:pt x="99446" y="4452670"/>
                  <a:pt x="42680" y="4470004"/>
                  <a:pt x="29863" y="4411504"/>
                </a:cubicBezTo>
                <a:cubicBezTo>
                  <a:pt x="26201" y="4394170"/>
                  <a:pt x="565" y="4383337"/>
                  <a:pt x="24370" y="4359503"/>
                </a:cubicBezTo>
                <a:cubicBezTo>
                  <a:pt x="31695" y="4353004"/>
                  <a:pt x="29863" y="4340004"/>
                  <a:pt x="22538" y="4337837"/>
                </a:cubicBezTo>
                <a:cubicBezTo>
                  <a:pt x="-6760" y="4324837"/>
                  <a:pt x="-4929" y="4305337"/>
                  <a:pt x="13382" y="4279337"/>
                </a:cubicBezTo>
                <a:cubicBezTo>
                  <a:pt x="18876" y="4270671"/>
                  <a:pt x="11551" y="4259838"/>
                  <a:pt x="7888" y="4251170"/>
                </a:cubicBezTo>
                <a:cubicBezTo>
                  <a:pt x="565" y="4238170"/>
                  <a:pt x="-1266" y="4225169"/>
                  <a:pt x="9720" y="4214336"/>
                </a:cubicBezTo>
                <a:cubicBezTo>
                  <a:pt x="20707" y="4203503"/>
                  <a:pt x="18876" y="4190503"/>
                  <a:pt x="22538" y="4177502"/>
                </a:cubicBezTo>
                <a:cubicBezTo>
                  <a:pt x="31695" y="4145003"/>
                  <a:pt x="42680" y="4103835"/>
                  <a:pt x="62824" y="4088670"/>
                </a:cubicBezTo>
                <a:cubicBezTo>
                  <a:pt x="106770" y="4056169"/>
                  <a:pt x="148887" y="4021502"/>
                  <a:pt x="192834" y="3991170"/>
                </a:cubicBezTo>
                <a:close/>
                <a:moveTo>
                  <a:pt x="7574908" y="867292"/>
                </a:moveTo>
                <a:lnTo>
                  <a:pt x="7530793" y="908210"/>
                </a:lnTo>
                <a:cubicBezTo>
                  <a:pt x="7513920" y="924217"/>
                  <a:pt x="7499158" y="942356"/>
                  <a:pt x="7492831" y="967963"/>
                </a:cubicBezTo>
                <a:cubicBezTo>
                  <a:pt x="7488613" y="985036"/>
                  <a:pt x="7492831" y="1006376"/>
                  <a:pt x="7505484" y="1006376"/>
                </a:cubicBezTo>
                <a:cubicBezTo>
                  <a:pt x="7516029" y="1006376"/>
                  <a:pt x="7526574" y="1007444"/>
                  <a:pt x="7537120" y="1006911"/>
                </a:cubicBezTo>
                <a:lnTo>
                  <a:pt x="7550429" y="1003094"/>
                </a:lnTo>
                <a:lnTo>
                  <a:pt x="7567796" y="955148"/>
                </a:lnTo>
                <a:cubicBezTo>
                  <a:pt x="7567102" y="932812"/>
                  <a:pt x="7567181" y="910118"/>
                  <a:pt x="7569721" y="887712"/>
                </a:cubicBezTo>
                <a:close/>
                <a:moveTo>
                  <a:pt x="6858951" y="245"/>
                </a:moveTo>
                <a:cubicBezTo>
                  <a:pt x="6869628" y="979"/>
                  <a:pt x="6881227" y="3379"/>
                  <a:pt x="6893881" y="7648"/>
                </a:cubicBezTo>
                <a:cubicBezTo>
                  <a:pt x="6847484" y="50328"/>
                  <a:pt x="6889663" y="110081"/>
                  <a:pt x="6851702" y="152762"/>
                </a:cubicBezTo>
                <a:cubicBezTo>
                  <a:pt x="6855920" y="216783"/>
                  <a:pt x="6822176" y="268000"/>
                  <a:pt x="6809522" y="323485"/>
                </a:cubicBezTo>
                <a:cubicBezTo>
                  <a:pt x="6801086" y="378970"/>
                  <a:pt x="6784215" y="438723"/>
                  <a:pt x="6763124" y="489940"/>
                </a:cubicBezTo>
                <a:cubicBezTo>
                  <a:pt x="6725163" y="575302"/>
                  <a:pt x="6801086" y="626519"/>
                  <a:pt x="6868574" y="613714"/>
                </a:cubicBezTo>
                <a:cubicBezTo>
                  <a:pt x="6881227" y="613714"/>
                  <a:pt x="6889663" y="605178"/>
                  <a:pt x="6893881" y="596641"/>
                </a:cubicBezTo>
                <a:cubicBezTo>
                  <a:pt x="6902316" y="588107"/>
                  <a:pt x="6902316" y="575302"/>
                  <a:pt x="6906534" y="566766"/>
                </a:cubicBezTo>
                <a:cubicBezTo>
                  <a:pt x="6931843" y="541156"/>
                  <a:pt x="6961368" y="524085"/>
                  <a:pt x="6990895" y="532622"/>
                </a:cubicBezTo>
                <a:cubicBezTo>
                  <a:pt x="7024638" y="541156"/>
                  <a:pt x="7028855" y="575302"/>
                  <a:pt x="7037291" y="600910"/>
                </a:cubicBezTo>
                <a:cubicBezTo>
                  <a:pt x="7041509" y="613714"/>
                  <a:pt x="7037291" y="626519"/>
                  <a:pt x="7037291" y="635055"/>
                </a:cubicBezTo>
                <a:cubicBezTo>
                  <a:pt x="7041509" y="720416"/>
                  <a:pt x="7087907" y="784436"/>
                  <a:pt x="7163830" y="801509"/>
                </a:cubicBezTo>
                <a:cubicBezTo>
                  <a:pt x="7180701" y="805777"/>
                  <a:pt x="7201792" y="805777"/>
                  <a:pt x="7222882" y="797240"/>
                </a:cubicBezTo>
                <a:cubicBezTo>
                  <a:pt x="7277715" y="771633"/>
                  <a:pt x="7340985" y="780169"/>
                  <a:pt x="7400035" y="754560"/>
                </a:cubicBezTo>
                <a:cubicBezTo>
                  <a:pt x="7408472" y="750292"/>
                  <a:pt x="7429561" y="763096"/>
                  <a:pt x="7437997" y="771633"/>
                </a:cubicBezTo>
                <a:cubicBezTo>
                  <a:pt x="7454869" y="788704"/>
                  <a:pt x="7471740" y="805777"/>
                  <a:pt x="7484395" y="831386"/>
                </a:cubicBezTo>
                <a:cubicBezTo>
                  <a:pt x="7492831" y="856993"/>
                  <a:pt x="7509702" y="856993"/>
                  <a:pt x="7535009" y="839921"/>
                </a:cubicBezTo>
                <a:cubicBezTo>
                  <a:pt x="7539227" y="835654"/>
                  <a:pt x="7543445" y="827118"/>
                  <a:pt x="7551883" y="822850"/>
                </a:cubicBezTo>
                <a:cubicBezTo>
                  <a:pt x="7558209" y="820715"/>
                  <a:pt x="7565591" y="818581"/>
                  <a:pt x="7572445" y="818048"/>
                </a:cubicBezTo>
                <a:lnTo>
                  <a:pt x="7586430" y="821907"/>
                </a:lnTo>
                <a:lnTo>
                  <a:pt x="7589588" y="803062"/>
                </a:lnTo>
                <a:cubicBezTo>
                  <a:pt x="7588465" y="797443"/>
                  <a:pt x="7584457" y="792677"/>
                  <a:pt x="7575455" y="789260"/>
                </a:cubicBezTo>
                <a:cubicBezTo>
                  <a:pt x="7558856" y="785561"/>
                  <a:pt x="7579119" y="772474"/>
                  <a:pt x="7574903" y="763084"/>
                </a:cubicBezTo>
                <a:cubicBezTo>
                  <a:pt x="7567590" y="755115"/>
                  <a:pt x="7554656" y="734627"/>
                  <a:pt x="7576038" y="732353"/>
                </a:cubicBezTo>
                <a:cubicBezTo>
                  <a:pt x="7589827" y="729793"/>
                  <a:pt x="7606426" y="733494"/>
                  <a:pt x="7611765" y="753698"/>
                </a:cubicBezTo>
                <a:cubicBezTo>
                  <a:pt x="7615982" y="763088"/>
                  <a:pt x="7612602" y="772193"/>
                  <a:pt x="7612317" y="779876"/>
                </a:cubicBezTo>
                <a:cubicBezTo>
                  <a:pt x="7619046" y="844751"/>
                  <a:pt x="7602984" y="908770"/>
                  <a:pt x="7600426" y="977913"/>
                </a:cubicBezTo>
                <a:lnTo>
                  <a:pt x="7600646" y="988259"/>
                </a:lnTo>
                <a:lnTo>
                  <a:pt x="7602498" y="987703"/>
                </a:lnTo>
                <a:cubicBezTo>
                  <a:pt x="7615152" y="988238"/>
                  <a:pt x="7627806" y="993573"/>
                  <a:pt x="7636241" y="1006376"/>
                </a:cubicBezTo>
                <a:lnTo>
                  <a:pt x="7659146" y="1050670"/>
                </a:lnTo>
                <a:lnTo>
                  <a:pt x="7670740" y="1051331"/>
                </a:lnTo>
                <a:cubicBezTo>
                  <a:pt x="7683123" y="1045643"/>
                  <a:pt x="7698602" y="1038530"/>
                  <a:pt x="7714078" y="1031420"/>
                </a:cubicBezTo>
                <a:cubicBezTo>
                  <a:pt x="7726461" y="1025729"/>
                  <a:pt x="7741937" y="1018618"/>
                  <a:pt x="7760511" y="1010084"/>
                </a:cubicBezTo>
                <a:cubicBezTo>
                  <a:pt x="7773161" y="1038253"/>
                  <a:pt x="7777931" y="1073823"/>
                  <a:pt x="7797057" y="1091464"/>
                </a:cubicBezTo>
                <a:cubicBezTo>
                  <a:pt x="7820686" y="1110816"/>
                  <a:pt x="7855575" y="1113666"/>
                  <a:pt x="7887082" y="1125619"/>
                </a:cubicBezTo>
                <a:cubicBezTo>
                  <a:pt x="7910994" y="1137287"/>
                  <a:pt x="7936596" y="1144404"/>
                  <a:pt x="7960508" y="1156072"/>
                </a:cubicBezTo>
                <a:cubicBezTo>
                  <a:pt x="7992017" y="1168027"/>
                  <a:pt x="7992017" y="1168027"/>
                  <a:pt x="7987498" y="1207862"/>
                </a:cubicBezTo>
                <a:cubicBezTo>
                  <a:pt x="7986361" y="1238592"/>
                  <a:pt x="8016733" y="1281276"/>
                  <a:pt x="8046836" y="1290099"/>
                </a:cubicBezTo>
                <a:cubicBezTo>
                  <a:pt x="8055838" y="1293516"/>
                  <a:pt x="8063435" y="1293800"/>
                  <a:pt x="8066530" y="1292378"/>
                </a:cubicBezTo>
                <a:cubicBezTo>
                  <a:pt x="8099461" y="1265921"/>
                  <a:pt x="8141662" y="1276738"/>
                  <a:pt x="8174307" y="1257962"/>
                </a:cubicBezTo>
                <a:cubicBezTo>
                  <a:pt x="8188379" y="1247719"/>
                  <a:pt x="8203289" y="1255973"/>
                  <a:pt x="8213696" y="1262518"/>
                </a:cubicBezTo>
                <a:cubicBezTo>
                  <a:pt x="8219603" y="1267355"/>
                  <a:pt x="8220726" y="1278169"/>
                  <a:pt x="8214534" y="1281013"/>
                </a:cubicBezTo>
                <a:cubicBezTo>
                  <a:pt x="8191176" y="1295523"/>
                  <a:pt x="8166411" y="1306901"/>
                  <a:pt x="8141647" y="1318280"/>
                </a:cubicBezTo>
                <a:cubicBezTo>
                  <a:pt x="8115477" y="1326529"/>
                  <a:pt x="8105906" y="1338477"/>
                  <a:pt x="8123626" y="1352991"/>
                </a:cubicBezTo>
                <a:cubicBezTo>
                  <a:pt x="8133750" y="1367220"/>
                  <a:pt x="8150065" y="1378604"/>
                  <a:pt x="8161878" y="1388278"/>
                </a:cubicBezTo>
                <a:cubicBezTo>
                  <a:pt x="8175382" y="1393402"/>
                  <a:pt x="8187480" y="1395394"/>
                  <a:pt x="8202389" y="1403648"/>
                </a:cubicBezTo>
                <a:cubicBezTo>
                  <a:pt x="8190844" y="1427832"/>
                  <a:pt x="8169175" y="1437789"/>
                  <a:pt x="8148075" y="1432381"/>
                </a:cubicBezTo>
                <a:cubicBezTo>
                  <a:pt x="8117972" y="1423556"/>
                  <a:pt x="8124715" y="1446890"/>
                  <a:pt x="8125838" y="1457700"/>
                </a:cubicBezTo>
                <a:cubicBezTo>
                  <a:pt x="8125554" y="1465385"/>
                  <a:pt x="8127796" y="1487009"/>
                  <a:pt x="8147775" y="1481607"/>
                </a:cubicBezTo>
                <a:cubicBezTo>
                  <a:pt x="8175635" y="1468804"/>
                  <a:pt x="8202927" y="1471367"/>
                  <a:pt x="8230785" y="1458566"/>
                </a:cubicBezTo>
                <a:cubicBezTo>
                  <a:pt x="8286222" y="1440647"/>
                  <a:pt x="8338847" y="1416465"/>
                  <a:pt x="8399903" y="1411068"/>
                </a:cubicBezTo>
                <a:cubicBezTo>
                  <a:pt x="8407501" y="1411353"/>
                  <a:pt x="8418478" y="1402533"/>
                  <a:pt x="8427766" y="1398265"/>
                </a:cubicBezTo>
                <a:cubicBezTo>
                  <a:pt x="8440147" y="1392577"/>
                  <a:pt x="8451124" y="1383758"/>
                  <a:pt x="8455055" y="1400829"/>
                </a:cubicBezTo>
                <a:cubicBezTo>
                  <a:pt x="8460679" y="1413349"/>
                  <a:pt x="8454203" y="1423878"/>
                  <a:pt x="8446322" y="1431273"/>
                </a:cubicBezTo>
                <a:cubicBezTo>
                  <a:pt x="8442943" y="1440380"/>
                  <a:pt x="8430845" y="1438386"/>
                  <a:pt x="8426059" y="1444361"/>
                </a:cubicBezTo>
                <a:cubicBezTo>
                  <a:pt x="8404107" y="1462001"/>
                  <a:pt x="8381885" y="1445779"/>
                  <a:pt x="8360215" y="1455734"/>
                </a:cubicBezTo>
                <a:cubicBezTo>
                  <a:pt x="8346144" y="1465977"/>
                  <a:pt x="8327286" y="1482195"/>
                  <a:pt x="8304781" y="1473655"/>
                </a:cubicBezTo>
                <a:cubicBezTo>
                  <a:pt x="8291276" y="1468532"/>
                  <a:pt x="8281705" y="1480481"/>
                  <a:pt x="8269324" y="1486172"/>
                </a:cubicBezTo>
                <a:cubicBezTo>
                  <a:pt x="8243153" y="1494420"/>
                  <a:pt x="8218104" y="1513482"/>
                  <a:pt x="8193624" y="1517178"/>
                </a:cubicBezTo>
                <a:cubicBezTo>
                  <a:pt x="8152261" y="1524856"/>
                  <a:pt x="8133119" y="1548755"/>
                  <a:pt x="8124102" y="1586883"/>
                </a:cubicBezTo>
                <a:cubicBezTo>
                  <a:pt x="8144349" y="1615338"/>
                  <a:pt x="8173062" y="1579489"/>
                  <a:pt x="8195283" y="1595711"/>
                </a:cubicBezTo>
                <a:cubicBezTo>
                  <a:pt x="8243406" y="1569822"/>
                  <a:pt x="8296299" y="1579504"/>
                  <a:pt x="8345829" y="1556746"/>
                </a:cubicBezTo>
                <a:cubicBezTo>
                  <a:pt x="8373688" y="1543945"/>
                  <a:pt x="8408293" y="1554476"/>
                  <a:pt x="8437558" y="1544805"/>
                </a:cubicBezTo>
                <a:cubicBezTo>
                  <a:pt x="8451345" y="1542245"/>
                  <a:pt x="8455278" y="1559318"/>
                  <a:pt x="8456400" y="1570130"/>
                </a:cubicBezTo>
                <a:cubicBezTo>
                  <a:pt x="8460617" y="1579521"/>
                  <a:pt x="8448235" y="1585210"/>
                  <a:pt x="8440637" y="1584925"/>
                </a:cubicBezTo>
                <a:cubicBezTo>
                  <a:pt x="8387461" y="1582927"/>
                  <a:pt x="8336244" y="1610238"/>
                  <a:pt x="8285876" y="1614501"/>
                </a:cubicBezTo>
                <a:cubicBezTo>
                  <a:pt x="8267588" y="1615352"/>
                  <a:pt x="8252108" y="1622465"/>
                  <a:pt x="8233821" y="1623316"/>
                </a:cubicBezTo>
                <a:cubicBezTo>
                  <a:pt x="8204839" y="1625305"/>
                  <a:pt x="8185414" y="1656886"/>
                  <a:pt x="8164866" y="1677655"/>
                </a:cubicBezTo>
                <a:cubicBezTo>
                  <a:pt x="8141223" y="1699847"/>
                  <a:pt x="8111673" y="1717201"/>
                  <a:pt x="8082692" y="1719188"/>
                </a:cubicBezTo>
                <a:lnTo>
                  <a:pt x="8077331" y="1720607"/>
                </a:lnTo>
                <a:lnTo>
                  <a:pt x="8071258" y="1727394"/>
                </a:lnTo>
                <a:cubicBezTo>
                  <a:pt x="8058061" y="1745096"/>
                  <a:pt x="8058061" y="1745096"/>
                  <a:pt x="8071258" y="1753944"/>
                </a:cubicBezTo>
                <a:cubicBezTo>
                  <a:pt x="8084456" y="1762790"/>
                  <a:pt x="8091053" y="1771646"/>
                  <a:pt x="8084456" y="1789339"/>
                </a:cubicBezTo>
                <a:cubicBezTo>
                  <a:pt x="8058061" y="1824735"/>
                  <a:pt x="8031666" y="1842437"/>
                  <a:pt x="7992073" y="1833589"/>
                </a:cubicBezTo>
                <a:lnTo>
                  <a:pt x="7983521" y="1845055"/>
                </a:lnTo>
                <a:lnTo>
                  <a:pt x="7994767" y="1864260"/>
                </a:lnTo>
                <a:lnTo>
                  <a:pt x="8000654" y="1869996"/>
                </a:lnTo>
                <a:lnTo>
                  <a:pt x="8029867" y="1873440"/>
                </a:lnTo>
                <a:lnTo>
                  <a:pt x="8032729" y="1872796"/>
                </a:lnTo>
                <a:cubicBezTo>
                  <a:pt x="8066472" y="1851455"/>
                  <a:pt x="8104433" y="1859991"/>
                  <a:pt x="8138177" y="1864260"/>
                </a:cubicBezTo>
                <a:cubicBezTo>
                  <a:pt x="8149776" y="1865326"/>
                  <a:pt x="8160848" y="1870394"/>
                  <a:pt x="8170604" y="1878131"/>
                </a:cubicBezTo>
                <a:lnTo>
                  <a:pt x="8188414" y="1899835"/>
                </a:lnTo>
                <a:lnTo>
                  <a:pt x="8199108" y="1897742"/>
                </a:lnTo>
                <a:cubicBezTo>
                  <a:pt x="8208180" y="1897742"/>
                  <a:pt x="8216429" y="1899955"/>
                  <a:pt x="8223028" y="1895533"/>
                </a:cubicBezTo>
                <a:cubicBezTo>
                  <a:pt x="8242824" y="1895533"/>
                  <a:pt x="8256020" y="1904380"/>
                  <a:pt x="8256020" y="1922082"/>
                </a:cubicBezTo>
                <a:cubicBezTo>
                  <a:pt x="8256020" y="1939775"/>
                  <a:pt x="8249423" y="1957478"/>
                  <a:pt x="8236225" y="1957478"/>
                </a:cubicBezTo>
                <a:lnTo>
                  <a:pt x="8204146" y="1965298"/>
                </a:lnTo>
                <a:lnTo>
                  <a:pt x="8201447" y="1983766"/>
                </a:lnTo>
                <a:cubicBezTo>
                  <a:pt x="8180358" y="2030715"/>
                  <a:pt x="8163484" y="2077663"/>
                  <a:pt x="8129740" y="2116075"/>
                </a:cubicBezTo>
                <a:cubicBezTo>
                  <a:pt x="8117086" y="2128880"/>
                  <a:pt x="8108651" y="2137416"/>
                  <a:pt x="8091779" y="2120343"/>
                </a:cubicBezTo>
                <a:cubicBezTo>
                  <a:pt x="8085453" y="2113942"/>
                  <a:pt x="8078071" y="2115009"/>
                  <a:pt x="8071745" y="2119277"/>
                </a:cubicBezTo>
                <a:lnTo>
                  <a:pt x="8058929" y="2136236"/>
                </a:lnTo>
                <a:lnTo>
                  <a:pt x="8071258" y="2152157"/>
                </a:lnTo>
                <a:cubicBezTo>
                  <a:pt x="8071258" y="2152157"/>
                  <a:pt x="8071258" y="2161011"/>
                  <a:pt x="8071258" y="2169859"/>
                </a:cubicBezTo>
                <a:cubicBezTo>
                  <a:pt x="8064659" y="2178705"/>
                  <a:pt x="8058061" y="2169859"/>
                  <a:pt x="8051462" y="2178705"/>
                </a:cubicBezTo>
                <a:lnTo>
                  <a:pt x="8032114" y="2176760"/>
                </a:lnTo>
                <a:lnTo>
                  <a:pt x="8024292" y="2188633"/>
                </a:lnTo>
                <a:lnTo>
                  <a:pt x="8026151" y="2205254"/>
                </a:lnTo>
                <a:lnTo>
                  <a:pt x="8051462" y="2205254"/>
                </a:lnTo>
                <a:cubicBezTo>
                  <a:pt x="8071258" y="2205254"/>
                  <a:pt x="8097653" y="2205254"/>
                  <a:pt x="8117448" y="2205254"/>
                </a:cubicBezTo>
                <a:cubicBezTo>
                  <a:pt x="8130647" y="2205254"/>
                  <a:pt x="8143843" y="2205254"/>
                  <a:pt x="8150443" y="2205254"/>
                </a:cubicBezTo>
                <a:cubicBezTo>
                  <a:pt x="8170238" y="2222955"/>
                  <a:pt x="8183435" y="2240650"/>
                  <a:pt x="8203232" y="2249504"/>
                </a:cubicBezTo>
                <a:cubicBezTo>
                  <a:pt x="8229627" y="2258350"/>
                  <a:pt x="8256020" y="2276052"/>
                  <a:pt x="8282415" y="2284900"/>
                </a:cubicBezTo>
                <a:cubicBezTo>
                  <a:pt x="8302211" y="2284900"/>
                  <a:pt x="8302211" y="2293746"/>
                  <a:pt x="8302211" y="2311448"/>
                </a:cubicBezTo>
                <a:cubicBezTo>
                  <a:pt x="8302211" y="2329141"/>
                  <a:pt x="8295614" y="2329141"/>
                  <a:pt x="8282415" y="2329141"/>
                </a:cubicBezTo>
                <a:cubicBezTo>
                  <a:pt x="8262620" y="2337998"/>
                  <a:pt x="8262620" y="2337998"/>
                  <a:pt x="8275818" y="2355691"/>
                </a:cubicBezTo>
                <a:cubicBezTo>
                  <a:pt x="8282415" y="2373393"/>
                  <a:pt x="8302211" y="2382238"/>
                  <a:pt x="8269219" y="2391086"/>
                </a:cubicBezTo>
                <a:cubicBezTo>
                  <a:pt x="8262620" y="2391086"/>
                  <a:pt x="8269219" y="2408788"/>
                  <a:pt x="8269219" y="2417634"/>
                </a:cubicBezTo>
                <a:cubicBezTo>
                  <a:pt x="8269219" y="2417634"/>
                  <a:pt x="8269219" y="2417634"/>
                  <a:pt x="8275818" y="2417634"/>
                </a:cubicBezTo>
                <a:cubicBezTo>
                  <a:pt x="8295614" y="2453038"/>
                  <a:pt x="8295614" y="2453038"/>
                  <a:pt x="8275818" y="2479579"/>
                </a:cubicBezTo>
                <a:cubicBezTo>
                  <a:pt x="8262620" y="2497281"/>
                  <a:pt x="8236225" y="2506127"/>
                  <a:pt x="8223028" y="2541531"/>
                </a:cubicBezTo>
                <a:cubicBezTo>
                  <a:pt x="8242824" y="2550377"/>
                  <a:pt x="8275818" y="2541531"/>
                  <a:pt x="8289015" y="2568072"/>
                </a:cubicBezTo>
                <a:cubicBezTo>
                  <a:pt x="8289015" y="2568072"/>
                  <a:pt x="8289015" y="2576927"/>
                  <a:pt x="8282415" y="2576927"/>
                </a:cubicBezTo>
                <a:lnTo>
                  <a:pt x="8047613" y="2576927"/>
                </a:lnTo>
                <a:lnTo>
                  <a:pt x="8031146" y="2587164"/>
                </a:lnTo>
                <a:lnTo>
                  <a:pt x="8030072" y="2590654"/>
                </a:lnTo>
                <a:lnTo>
                  <a:pt x="8044863" y="2594620"/>
                </a:lnTo>
                <a:cubicBezTo>
                  <a:pt x="8064659" y="2594620"/>
                  <a:pt x="8091053" y="2603474"/>
                  <a:pt x="8097653" y="2638870"/>
                </a:cubicBezTo>
                <a:cubicBezTo>
                  <a:pt x="8097653" y="2674265"/>
                  <a:pt x="8104252" y="2665419"/>
                  <a:pt x="8124048" y="2665419"/>
                </a:cubicBezTo>
                <a:cubicBezTo>
                  <a:pt x="8150443" y="2665419"/>
                  <a:pt x="8176837" y="2656563"/>
                  <a:pt x="8196633" y="2683113"/>
                </a:cubicBezTo>
                <a:cubicBezTo>
                  <a:pt x="8203232" y="2683113"/>
                  <a:pt x="8209830" y="2691967"/>
                  <a:pt x="8209830" y="2700815"/>
                </a:cubicBezTo>
                <a:cubicBezTo>
                  <a:pt x="8209830" y="2718508"/>
                  <a:pt x="8203232" y="2709661"/>
                  <a:pt x="8196633" y="2709661"/>
                </a:cubicBezTo>
                <a:cubicBezTo>
                  <a:pt x="8143843" y="2709661"/>
                  <a:pt x="8091053" y="2709661"/>
                  <a:pt x="8038265" y="2709661"/>
                </a:cubicBezTo>
                <a:cubicBezTo>
                  <a:pt x="8034967" y="2709661"/>
                  <a:pt x="8030016" y="2709661"/>
                  <a:pt x="8025891" y="2710766"/>
                </a:cubicBezTo>
                <a:lnTo>
                  <a:pt x="8025176" y="2711513"/>
                </a:lnTo>
                <a:lnTo>
                  <a:pt x="8025346" y="2712005"/>
                </a:lnTo>
                <a:cubicBezTo>
                  <a:pt x="8034837" y="2723210"/>
                  <a:pt x="8053817" y="2726410"/>
                  <a:pt x="8091779" y="2730678"/>
                </a:cubicBezTo>
                <a:cubicBezTo>
                  <a:pt x="8142395" y="2739215"/>
                  <a:pt x="8171922" y="2769091"/>
                  <a:pt x="8184575" y="2816041"/>
                </a:cubicBezTo>
                <a:lnTo>
                  <a:pt x="8184575" y="2824701"/>
                </a:lnTo>
                <a:lnTo>
                  <a:pt x="8262620" y="2824701"/>
                </a:lnTo>
                <a:cubicBezTo>
                  <a:pt x="8282415" y="2824701"/>
                  <a:pt x="8302211" y="2824701"/>
                  <a:pt x="8322009" y="2815856"/>
                </a:cubicBezTo>
                <a:cubicBezTo>
                  <a:pt x="8335205" y="2815856"/>
                  <a:pt x="8341804" y="2833549"/>
                  <a:pt x="8348404" y="2842404"/>
                </a:cubicBezTo>
                <a:cubicBezTo>
                  <a:pt x="8348404" y="2851251"/>
                  <a:pt x="8348404" y="2860097"/>
                  <a:pt x="8341804" y="2868953"/>
                </a:cubicBezTo>
                <a:cubicBezTo>
                  <a:pt x="8328606" y="2868953"/>
                  <a:pt x="8322009" y="2868953"/>
                  <a:pt x="8308810" y="2868953"/>
                </a:cubicBezTo>
                <a:cubicBezTo>
                  <a:pt x="8282415" y="2868953"/>
                  <a:pt x="8249423" y="2877799"/>
                  <a:pt x="8223028" y="2860097"/>
                </a:cubicBezTo>
                <a:cubicBezTo>
                  <a:pt x="8214779" y="2855674"/>
                  <a:pt x="8206944" y="2854568"/>
                  <a:pt x="8199417" y="2855260"/>
                </a:cubicBezTo>
                <a:lnTo>
                  <a:pt x="8182711" y="2859827"/>
                </a:lnTo>
                <a:lnTo>
                  <a:pt x="8169286" y="2867791"/>
                </a:lnTo>
                <a:lnTo>
                  <a:pt x="8160581" y="2867538"/>
                </a:lnTo>
                <a:lnTo>
                  <a:pt x="8157144" y="2868813"/>
                </a:lnTo>
                <a:lnTo>
                  <a:pt x="8146936" y="2868886"/>
                </a:lnTo>
                <a:lnTo>
                  <a:pt x="8121074" y="2879699"/>
                </a:lnTo>
                <a:lnTo>
                  <a:pt x="8194159" y="2893284"/>
                </a:lnTo>
                <a:cubicBezTo>
                  <a:pt x="8223028" y="2897709"/>
                  <a:pt x="8252722" y="2899920"/>
                  <a:pt x="8282415" y="2895494"/>
                </a:cubicBezTo>
                <a:cubicBezTo>
                  <a:pt x="8289015" y="2895494"/>
                  <a:pt x="8302211" y="2904349"/>
                  <a:pt x="8308810" y="2895494"/>
                </a:cubicBezTo>
                <a:cubicBezTo>
                  <a:pt x="8322009" y="2886647"/>
                  <a:pt x="8328606" y="2922042"/>
                  <a:pt x="8341804" y="2913194"/>
                </a:cubicBezTo>
                <a:cubicBezTo>
                  <a:pt x="8348404" y="2913194"/>
                  <a:pt x="8348404" y="2930897"/>
                  <a:pt x="8348404" y="2939744"/>
                </a:cubicBezTo>
                <a:cubicBezTo>
                  <a:pt x="8348404" y="2957444"/>
                  <a:pt x="8341804" y="2957444"/>
                  <a:pt x="8335205" y="2957444"/>
                </a:cubicBezTo>
                <a:cubicBezTo>
                  <a:pt x="8302211" y="2957444"/>
                  <a:pt x="8269219" y="2957444"/>
                  <a:pt x="8236225" y="2957444"/>
                </a:cubicBezTo>
                <a:cubicBezTo>
                  <a:pt x="8269219" y="2966292"/>
                  <a:pt x="8302211" y="2992840"/>
                  <a:pt x="8341804" y="2992840"/>
                </a:cubicBezTo>
                <a:cubicBezTo>
                  <a:pt x="8348404" y="2983985"/>
                  <a:pt x="8361600" y="2983985"/>
                  <a:pt x="8361600" y="3010535"/>
                </a:cubicBezTo>
                <a:cubicBezTo>
                  <a:pt x="8361600" y="3028237"/>
                  <a:pt x="8348404" y="3019390"/>
                  <a:pt x="8335205" y="3019390"/>
                </a:cubicBezTo>
                <a:cubicBezTo>
                  <a:pt x="8282415" y="3019390"/>
                  <a:pt x="8229627" y="3019390"/>
                  <a:pt x="8170238" y="3019390"/>
                </a:cubicBezTo>
                <a:cubicBezTo>
                  <a:pt x="8163639" y="3019390"/>
                  <a:pt x="8150443" y="3010535"/>
                  <a:pt x="8143843" y="3037083"/>
                </a:cubicBezTo>
                <a:cubicBezTo>
                  <a:pt x="8157042" y="3037083"/>
                  <a:pt x="8183435" y="3028237"/>
                  <a:pt x="8190034" y="3037083"/>
                </a:cubicBezTo>
                <a:cubicBezTo>
                  <a:pt x="8209830" y="3063632"/>
                  <a:pt x="8229627" y="3045937"/>
                  <a:pt x="8249423" y="3063632"/>
                </a:cubicBezTo>
                <a:cubicBezTo>
                  <a:pt x="8262620" y="3072478"/>
                  <a:pt x="8289015" y="3063632"/>
                  <a:pt x="8308810" y="3063632"/>
                </a:cubicBezTo>
                <a:cubicBezTo>
                  <a:pt x="8322009" y="3063632"/>
                  <a:pt x="8328606" y="3072478"/>
                  <a:pt x="8328606" y="3090180"/>
                </a:cubicBezTo>
                <a:cubicBezTo>
                  <a:pt x="8328606" y="3099028"/>
                  <a:pt x="8322009" y="3116728"/>
                  <a:pt x="8308810" y="3116728"/>
                </a:cubicBezTo>
                <a:cubicBezTo>
                  <a:pt x="8262620" y="3107882"/>
                  <a:pt x="8216429" y="3107882"/>
                  <a:pt x="8170238" y="3116728"/>
                </a:cubicBezTo>
                <a:cubicBezTo>
                  <a:pt x="8150443" y="3116728"/>
                  <a:pt x="8137244" y="3107882"/>
                  <a:pt x="8110849" y="3125576"/>
                </a:cubicBezTo>
                <a:cubicBezTo>
                  <a:pt x="8143843" y="3125576"/>
                  <a:pt x="8163639" y="3134430"/>
                  <a:pt x="8183435" y="3125576"/>
                </a:cubicBezTo>
                <a:cubicBezTo>
                  <a:pt x="8209830" y="3125576"/>
                  <a:pt x="8216429" y="3143278"/>
                  <a:pt x="8229627" y="3160971"/>
                </a:cubicBezTo>
                <a:cubicBezTo>
                  <a:pt x="8236225" y="3169826"/>
                  <a:pt x="8236225" y="3178673"/>
                  <a:pt x="8229627" y="3187519"/>
                </a:cubicBezTo>
                <a:cubicBezTo>
                  <a:pt x="8223028" y="3196376"/>
                  <a:pt x="8216429" y="3205221"/>
                  <a:pt x="8203232" y="3205221"/>
                </a:cubicBezTo>
                <a:cubicBezTo>
                  <a:pt x="8170238" y="3196376"/>
                  <a:pt x="8143843" y="3205221"/>
                  <a:pt x="8117448" y="3222924"/>
                </a:cubicBezTo>
                <a:lnTo>
                  <a:pt x="8089319" y="3228470"/>
                </a:lnTo>
                <a:lnTo>
                  <a:pt x="8095767" y="3237001"/>
                </a:lnTo>
                <a:cubicBezTo>
                  <a:pt x="8082512" y="3253766"/>
                  <a:pt x="8064288" y="3260472"/>
                  <a:pt x="8046061" y="3266340"/>
                </a:cubicBezTo>
                <a:lnTo>
                  <a:pt x="8019120" y="3279516"/>
                </a:lnTo>
                <a:lnTo>
                  <a:pt x="8087561" y="3302601"/>
                </a:lnTo>
                <a:cubicBezTo>
                  <a:pt x="8129740" y="3315404"/>
                  <a:pt x="8167704" y="3323940"/>
                  <a:pt x="8205665" y="3285528"/>
                </a:cubicBezTo>
                <a:cubicBezTo>
                  <a:pt x="8222536" y="3272724"/>
                  <a:pt x="8239407" y="3255652"/>
                  <a:pt x="8260497" y="3251384"/>
                </a:cubicBezTo>
                <a:cubicBezTo>
                  <a:pt x="8306897" y="3230043"/>
                  <a:pt x="8327986" y="3191631"/>
                  <a:pt x="8353293" y="3153217"/>
                </a:cubicBezTo>
                <a:cubicBezTo>
                  <a:pt x="8391253" y="3084929"/>
                  <a:pt x="8437651" y="3020908"/>
                  <a:pt x="8509356" y="2986762"/>
                </a:cubicBezTo>
                <a:cubicBezTo>
                  <a:pt x="8576844" y="2961155"/>
                  <a:pt x="8644331" y="2927009"/>
                  <a:pt x="8711818" y="2905670"/>
                </a:cubicBezTo>
                <a:cubicBezTo>
                  <a:pt x="8808831" y="2871524"/>
                  <a:pt x="8825702" y="2862989"/>
                  <a:pt x="8876320" y="2811773"/>
                </a:cubicBezTo>
                <a:cubicBezTo>
                  <a:pt x="8880538" y="2807504"/>
                  <a:pt x="8884755" y="2798968"/>
                  <a:pt x="8888973" y="2798968"/>
                </a:cubicBezTo>
                <a:cubicBezTo>
                  <a:pt x="8960677" y="2811773"/>
                  <a:pt x="9002857" y="2747751"/>
                  <a:pt x="9057691" y="2726410"/>
                </a:cubicBezTo>
                <a:lnTo>
                  <a:pt x="9074859" y="2720592"/>
                </a:lnTo>
                <a:lnTo>
                  <a:pt x="9077167" y="2716532"/>
                </a:lnTo>
                <a:cubicBezTo>
                  <a:pt x="9088439" y="2712363"/>
                  <a:pt x="9094324" y="2702130"/>
                  <a:pt x="9096498" y="2694885"/>
                </a:cubicBezTo>
                <a:cubicBezTo>
                  <a:pt x="9108124" y="2651925"/>
                  <a:pt x="9150028" y="2657365"/>
                  <a:pt x="9178077" y="2642159"/>
                </a:cubicBezTo>
                <a:cubicBezTo>
                  <a:pt x="9190244" y="2636047"/>
                  <a:pt x="9214447" y="2619040"/>
                  <a:pt x="9223679" y="2626901"/>
                </a:cubicBezTo>
                <a:cubicBezTo>
                  <a:pt x="9250861" y="2649061"/>
                  <a:pt x="9290431" y="2621539"/>
                  <a:pt x="9314164" y="2656252"/>
                </a:cubicBezTo>
                <a:cubicBezTo>
                  <a:pt x="9321090" y="2666575"/>
                  <a:pt x="9343385" y="2666383"/>
                  <a:pt x="9330717" y="2688787"/>
                </a:cubicBezTo>
                <a:cubicBezTo>
                  <a:pt x="9326622" y="2695133"/>
                  <a:pt x="9331113" y="2703139"/>
                  <a:pt x="9337264" y="2702473"/>
                </a:cubicBezTo>
                <a:cubicBezTo>
                  <a:pt x="9350075" y="2702566"/>
                  <a:pt x="9357286" y="2705940"/>
                  <a:pt x="9360302" y="2712073"/>
                </a:cubicBezTo>
                <a:lnTo>
                  <a:pt x="9359427" y="2722858"/>
                </a:lnTo>
                <a:lnTo>
                  <a:pt x="9386690" y="2743483"/>
                </a:lnTo>
                <a:cubicBezTo>
                  <a:pt x="9390909" y="2747751"/>
                  <a:pt x="9399345" y="2756287"/>
                  <a:pt x="9399345" y="2764822"/>
                </a:cubicBezTo>
                <a:cubicBezTo>
                  <a:pt x="9407781" y="2816041"/>
                  <a:pt x="9399345" y="2867257"/>
                  <a:pt x="9378254" y="2914206"/>
                </a:cubicBezTo>
                <a:cubicBezTo>
                  <a:pt x="9361383" y="2956886"/>
                  <a:pt x="9327640" y="2982494"/>
                  <a:pt x="9281242" y="3003835"/>
                </a:cubicBezTo>
                <a:cubicBezTo>
                  <a:pt x="9251717" y="3020908"/>
                  <a:pt x="9230626" y="3029444"/>
                  <a:pt x="9192665" y="3012371"/>
                </a:cubicBezTo>
                <a:cubicBezTo>
                  <a:pt x="9158923" y="2995298"/>
                  <a:pt x="9116742" y="3003835"/>
                  <a:pt x="9078780" y="3008103"/>
                </a:cubicBezTo>
                <a:cubicBezTo>
                  <a:pt x="9066126" y="3008103"/>
                  <a:pt x="9057691" y="3016639"/>
                  <a:pt x="9053473" y="3025176"/>
                </a:cubicBezTo>
                <a:cubicBezTo>
                  <a:pt x="9023948" y="3055052"/>
                  <a:pt x="8994421" y="3072125"/>
                  <a:pt x="8952241" y="3076393"/>
                </a:cubicBezTo>
                <a:cubicBezTo>
                  <a:pt x="8918498" y="3076393"/>
                  <a:pt x="8893191" y="3102000"/>
                  <a:pt x="8859447" y="3114805"/>
                </a:cubicBezTo>
                <a:cubicBezTo>
                  <a:pt x="8813048" y="3140414"/>
                  <a:pt x="8694947" y="3170290"/>
                  <a:pt x="8648549" y="3174558"/>
                </a:cubicBezTo>
                <a:cubicBezTo>
                  <a:pt x="8572626" y="3183095"/>
                  <a:pt x="8513574" y="3225775"/>
                  <a:pt x="8446089" y="3259919"/>
                </a:cubicBezTo>
                <a:cubicBezTo>
                  <a:pt x="8399689" y="3285528"/>
                  <a:pt x="8365946" y="3332477"/>
                  <a:pt x="8319550" y="3358086"/>
                </a:cubicBezTo>
                <a:cubicBezTo>
                  <a:pt x="8298459" y="3370889"/>
                  <a:pt x="8277370" y="3387961"/>
                  <a:pt x="8260497" y="3396498"/>
                </a:cubicBezTo>
                <a:cubicBezTo>
                  <a:pt x="8171922" y="3434910"/>
                  <a:pt x="8095997" y="3486127"/>
                  <a:pt x="8020074" y="3537344"/>
                </a:cubicBezTo>
                <a:lnTo>
                  <a:pt x="8003544" y="3547149"/>
                </a:lnTo>
                <a:lnTo>
                  <a:pt x="7991697" y="3639987"/>
                </a:lnTo>
                <a:cubicBezTo>
                  <a:pt x="7983101" y="3675821"/>
                  <a:pt x="7969847" y="3711448"/>
                  <a:pt x="7949965" y="3746653"/>
                </a:cubicBezTo>
                <a:lnTo>
                  <a:pt x="7946483" y="3767788"/>
                </a:lnTo>
                <a:lnTo>
                  <a:pt x="7956805" y="3772088"/>
                </a:lnTo>
                <a:cubicBezTo>
                  <a:pt x="8062254" y="3827573"/>
                  <a:pt x="8171922" y="3857451"/>
                  <a:pt x="8281588" y="3891594"/>
                </a:cubicBezTo>
                <a:cubicBezTo>
                  <a:pt x="8302677" y="3900131"/>
                  <a:pt x="8327986" y="3908667"/>
                  <a:pt x="8353293" y="3917204"/>
                </a:cubicBezTo>
                <a:cubicBezTo>
                  <a:pt x="8387036" y="3930007"/>
                  <a:pt x="8424998" y="3938543"/>
                  <a:pt x="8450307" y="3904399"/>
                </a:cubicBezTo>
                <a:cubicBezTo>
                  <a:pt x="8467178" y="3887326"/>
                  <a:pt x="8488267" y="3891594"/>
                  <a:pt x="8505139" y="3895863"/>
                </a:cubicBezTo>
                <a:cubicBezTo>
                  <a:pt x="8526228" y="3895863"/>
                  <a:pt x="8543099" y="3917204"/>
                  <a:pt x="8564190" y="3912936"/>
                </a:cubicBezTo>
                <a:cubicBezTo>
                  <a:pt x="8572626" y="3912936"/>
                  <a:pt x="8589499" y="3930007"/>
                  <a:pt x="8589499" y="3942811"/>
                </a:cubicBezTo>
                <a:cubicBezTo>
                  <a:pt x="8602153" y="4011101"/>
                  <a:pt x="8568408" y="4122071"/>
                  <a:pt x="8479832" y="4169019"/>
                </a:cubicBezTo>
                <a:cubicBezTo>
                  <a:pt x="8433433" y="4194629"/>
                  <a:pt x="8403907" y="4203163"/>
                  <a:pt x="8361729" y="4169019"/>
                </a:cubicBezTo>
                <a:cubicBezTo>
                  <a:pt x="8332204" y="4143410"/>
                  <a:pt x="8294241" y="4126339"/>
                  <a:pt x="8264715" y="4100730"/>
                </a:cubicBezTo>
                <a:cubicBezTo>
                  <a:pt x="8235190" y="4079390"/>
                  <a:pt x="8205665" y="4045245"/>
                  <a:pt x="8159267" y="4079390"/>
                </a:cubicBezTo>
                <a:cubicBezTo>
                  <a:pt x="8129740" y="4096462"/>
                  <a:pt x="8074908" y="4058049"/>
                  <a:pt x="8049601" y="4023906"/>
                </a:cubicBezTo>
                <a:cubicBezTo>
                  <a:pt x="8028512" y="3989760"/>
                  <a:pt x="8020074" y="3947079"/>
                  <a:pt x="7986330" y="3921470"/>
                </a:cubicBezTo>
                <a:lnTo>
                  <a:pt x="7959817" y="3898796"/>
                </a:lnTo>
                <a:lnTo>
                  <a:pt x="7936710" y="3921008"/>
                </a:lnTo>
                <a:cubicBezTo>
                  <a:pt x="7910201" y="3934421"/>
                  <a:pt x="7896946" y="3954537"/>
                  <a:pt x="7857183" y="3921008"/>
                </a:cubicBezTo>
                <a:cubicBezTo>
                  <a:pt x="7810790" y="3874067"/>
                  <a:pt x="7764399" y="3887477"/>
                  <a:pt x="7737890" y="3947831"/>
                </a:cubicBezTo>
                <a:cubicBezTo>
                  <a:pt x="7724635" y="3981362"/>
                  <a:pt x="7718008" y="4014891"/>
                  <a:pt x="7704753" y="4048422"/>
                </a:cubicBezTo>
                <a:cubicBezTo>
                  <a:pt x="7671617" y="4155717"/>
                  <a:pt x="7592087" y="4236187"/>
                  <a:pt x="7512560" y="4309954"/>
                </a:cubicBezTo>
                <a:cubicBezTo>
                  <a:pt x="7505933" y="4323365"/>
                  <a:pt x="7479422" y="4330072"/>
                  <a:pt x="7466167" y="4323365"/>
                </a:cubicBezTo>
                <a:cubicBezTo>
                  <a:pt x="7380012" y="4316659"/>
                  <a:pt x="7287228" y="4356896"/>
                  <a:pt x="7201074" y="4323365"/>
                </a:cubicBezTo>
                <a:cubicBezTo>
                  <a:pt x="7187819" y="4410542"/>
                  <a:pt x="7267347" y="4457484"/>
                  <a:pt x="7254092" y="4544661"/>
                </a:cubicBezTo>
                <a:cubicBezTo>
                  <a:pt x="7194446" y="4497720"/>
                  <a:pt x="7148054" y="4464191"/>
                  <a:pt x="7101662" y="4423955"/>
                </a:cubicBezTo>
                <a:cubicBezTo>
                  <a:pt x="7028762" y="4363601"/>
                  <a:pt x="6955860" y="4323365"/>
                  <a:pt x="6863078" y="4363601"/>
                </a:cubicBezTo>
                <a:cubicBezTo>
                  <a:pt x="6776922" y="4397132"/>
                  <a:pt x="6763667" y="4477602"/>
                  <a:pt x="6750412" y="4558074"/>
                </a:cubicBezTo>
                <a:cubicBezTo>
                  <a:pt x="6730531" y="4698898"/>
                  <a:pt x="6710649" y="4712311"/>
                  <a:pt x="6584728" y="4658662"/>
                </a:cubicBezTo>
                <a:cubicBezTo>
                  <a:pt x="6525083" y="4631839"/>
                  <a:pt x="6525083" y="4631839"/>
                  <a:pt x="6472063" y="4698898"/>
                </a:cubicBezTo>
                <a:cubicBezTo>
                  <a:pt x="6425672" y="4765958"/>
                  <a:pt x="6379281" y="4833017"/>
                  <a:pt x="6286497" y="4812899"/>
                </a:cubicBezTo>
                <a:cubicBezTo>
                  <a:pt x="6240106" y="4799488"/>
                  <a:pt x="6233478" y="4833017"/>
                  <a:pt x="6226851" y="4866548"/>
                </a:cubicBezTo>
                <a:cubicBezTo>
                  <a:pt x="6213597" y="4926902"/>
                  <a:pt x="6233478" y="4980549"/>
                  <a:pt x="6253360" y="5034197"/>
                </a:cubicBezTo>
                <a:lnTo>
                  <a:pt x="6275755" y="5142807"/>
                </a:lnTo>
                <a:lnTo>
                  <a:pt x="6290883" y="5144901"/>
                </a:lnTo>
                <a:cubicBezTo>
                  <a:pt x="6296583" y="5146920"/>
                  <a:pt x="6301862" y="5150571"/>
                  <a:pt x="6306386" y="5157190"/>
                </a:cubicBezTo>
                <a:cubicBezTo>
                  <a:pt x="6311668" y="5165063"/>
                  <a:pt x="6328672" y="5164916"/>
                  <a:pt x="6319011" y="5182003"/>
                </a:cubicBezTo>
                <a:cubicBezTo>
                  <a:pt x="6315888" y="5186843"/>
                  <a:pt x="6319313" y="5192946"/>
                  <a:pt x="6324004" y="5192441"/>
                </a:cubicBezTo>
                <a:cubicBezTo>
                  <a:pt x="6343547" y="5192582"/>
                  <a:pt x="6345998" y="5202732"/>
                  <a:pt x="6339953" y="5219709"/>
                </a:cubicBezTo>
                <a:cubicBezTo>
                  <a:pt x="6338295" y="5225236"/>
                  <a:pt x="6344552" y="5229063"/>
                  <a:pt x="6348269" y="5232603"/>
                </a:cubicBezTo>
                <a:cubicBezTo>
                  <a:pt x="6354917" y="5237514"/>
                  <a:pt x="6358342" y="5243617"/>
                  <a:pt x="6353854" y="5251421"/>
                </a:cubicBezTo>
                <a:cubicBezTo>
                  <a:pt x="6349364" y="5259223"/>
                  <a:pt x="6352789" y="5265328"/>
                  <a:pt x="6352991" y="5272623"/>
                </a:cubicBezTo>
                <a:cubicBezTo>
                  <a:pt x="6353494" y="5290864"/>
                  <a:pt x="6354488" y="5313837"/>
                  <a:pt x="6345410" y="5325794"/>
                </a:cubicBezTo>
                <a:cubicBezTo>
                  <a:pt x="6325496" y="5351586"/>
                  <a:pt x="6307048" y="5378065"/>
                  <a:pt x="6286741" y="5402775"/>
                </a:cubicBezTo>
                <a:cubicBezTo>
                  <a:pt x="6284593" y="5403569"/>
                  <a:pt x="6280295" y="5405160"/>
                  <a:pt x="6278437" y="5403390"/>
                </a:cubicBezTo>
                <a:cubicBezTo>
                  <a:pt x="6264165" y="5397612"/>
                  <a:pt x="6251360" y="5392523"/>
                  <a:pt x="6242483" y="5411775"/>
                </a:cubicBezTo>
                <a:cubicBezTo>
                  <a:pt x="6240143" y="5418783"/>
                  <a:pt x="6234960" y="5414557"/>
                  <a:pt x="6232318" y="5410621"/>
                </a:cubicBezTo>
                <a:cubicBezTo>
                  <a:pt x="6222436" y="5393394"/>
                  <a:pt x="6213839" y="5396572"/>
                  <a:pt x="6204862" y="5412179"/>
                </a:cubicBezTo>
                <a:cubicBezTo>
                  <a:pt x="6199006" y="5422942"/>
                  <a:pt x="6193926" y="5422366"/>
                  <a:pt x="6190008" y="5411530"/>
                </a:cubicBezTo>
                <a:cubicBezTo>
                  <a:pt x="6187657" y="5405029"/>
                  <a:pt x="6187064" y="5396649"/>
                  <a:pt x="6177001" y="5399143"/>
                </a:cubicBezTo>
                <a:cubicBezTo>
                  <a:pt x="6153944" y="5402759"/>
                  <a:pt x="6139863" y="5390768"/>
                  <a:pt x="6133886" y="5370867"/>
                </a:cubicBezTo>
                <a:cubicBezTo>
                  <a:pt x="6129869" y="5356384"/>
                  <a:pt x="6123220" y="5351472"/>
                  <a:pt x="6111590" y="5349633"/>
                </a:cubicBezTo>
                <a:cubicBezTo>
                  <a:pt x="6110022" y="5345297"/>
                  <a:pt x="6108456" y="5340963"/>
                  <a:pt x="6106888" y="5336629"/>
                </a:cubicBezTo>
                <a:cubicBezTo>
                  <a:pt x="6115284" y="5326153"/>
                  <a:pt x="6114199" y="5313041"/>
                  <a:pt x="6107059" y="5303399"/>
                </a:cubicBezTo>
                <a:cubicBezTo>
                  <a:pt x="6094634" y="5285881"/>
                  <a:pt x="6095599" y="5268327"/>
                  <a:pt x="6104867" y="5250157"/>
                </a:cubicBezTo>
                <a:cubicBezTo>
                  <a:pt x="6108282" y="5242751"/>
                  <a:pt x="6112087" y="5236430"/>
                  <a:pt x="6111495" y="5228050"/>
                </a:cubicBezTo>
                <a:cubicBezTo>
                  <a:pt x="6109335" y="5215336"/>
                  <a:pt x="6113431" y="5206451"/>
                  <a:pt x="6125644" y="5203162"/>
                </a:cubicBezTo>
                <a:cubicBezTo>
                  <a:pt x="6134241" y="5199982"/>
                  <a:pt x="6138730" y="5192180"/>
                  <a:pt x="6140387" y="5186653"/>
                </a:cubicBezTo>
                <a:cubicBezTo>
                  <a:pt x="6144821" y="5170272"/>
                  <a:pt x="6155026" y="5163118"/>
                  <a:pt x="6166798" y="5158610"/>
                </a:cubicBezTo>
                <a:lnTo>
                  <a:pt x="6167204" y="5158471"/>
                </a:lnTo>
                <a:lnTo>
                  <a:pt x="6167204" y="5114668"/>
                </a:lnTo>
                <a:cubicBezTo>
                  <a:pt x="6167204" y="5074432"/>
                  <a:pt x="6173833" y="5034197"/>
                  <a:pt x="6160576" y="5000667"/>
                </a:cubicBezTo>
                <a:cubicBezTo>
                  <a:pt x="6134067" y="4859842"/>
                  <a:pt x="6054540" y="4826312"/>
                  <a:pt x="5928619" y="4886666"/>
                </a:cubicBezTo>
                <a:cubicBezTo>
                  <a:pt x="5864004" y="4926902"/>
                  <a:pt x="5836666" y="4933188"/>
                  <a:pt x="5801871" y="4905525"/>
                </a:cubicBezTo>
                <a:lnTo>
                  <a:pt x="5774396" y="4878021"/>
                </a:lnTo>
                <a:lnTo>
                  <a:pt x="5763470" y="4886056"/>
                </a:lnTo>
                <a:cubicBezTo>
                  <a:pt x="5729727" y="4907397"/>
                  <a:pt x="5704418" y="4941541"/>
                  <a:pt x="5679111" y="4971417"/>
                </a:cubicBezTo>
                <a:cubicBezTo>
                  <a:pt x="5666458" y="4979953"/>
                  <a:pt x="5670675" y="4992758"/>
                  <a:pt x="5679111" y="5001294"/>
                </a:cubicBezTo>
                <a:cubicBezTo>
                  <a:pt x="5683329" y="5005562"/>
                  <a:pt x="5687547" y="5009831"/>
                  <a:pt x="5687547" y="5014099"/>
                </a:cubicBezTo>
                <a:cubicBezTo>
                  <a:pt x="5708636" y="5095191"/>
                  <a:pt x="5708636" y="5095191"/>
                  <a:pt x="5649584" y="5150676"/>
                </a:cubicBezTo>
                <a:cubicBezTo>
                  <a:pt x="5624277" y="5176286"/>
                  <a:pt x="5607406" y="5223234"/>
                  <a:pt x="5552572" y="5210429"/>
                </a:cubicBezTo>
                <a:cubicBezTo>
                  <a:pt x="5577879" y="5231771"/>
                  <a:pt x="5603188" y="5214698"/>
                  <a:pt x="5620059" y="5227502"/>
                </a:cubicBezTo>
                <a:cubicBezTo>
                  <a:pt x="5645367" y="5236039"/>
                  <a:pt x="5662240" y="5253110"/>
                  <a:pt x="5683329" y="5223234"/>
                </a:cubicBezTo>
                <a:cubicBezTo>
                  <a:pt x="5687547" y="5223234"/>
                  <a:pt x="5700200" y="5227502"/>
                  <a:pt x="5704418" y="5236039"/>
                </a:cubicBezTo>
                <a:cubicBezTo>
                  <a:pt x="5729727" y="5257378"/>
                  <a:pt x="5759252" y="5270183"/>
                  <a:pt x="5788777" y="5282987"/>
                </a:cubicBezTo>
                <a:cubicBezTo>
                  <a:pt x="5856264" y="5304328"/>
                  <a:pt x="5898444" y="5359813"/>
                  <a:pt x="5944842" y="5411030"/>
                </a:cubicBezTo>
                <a:cubicBezTo>
                  <a:pt x="5974368" y="5440906"/>
                  <a:pt x="5987021" y="5483586"/>
                  <a:pt x="5970149" y="5530537"/>
                </a:cubicBezTo>
                <a:cubicBezTo>
                  <a:pt x="5953278" y="5577485"/>
                  <a:pt x="5936407" y="5628702"/>
                  <a:pt x="5890009" y="5658578"/>
                </a:cubicBezTo>
                <a:cubicBezTo>
                  <a:pt x="5881573" y="5667114"/>
                  <a:pt x="5881573" y="5675650"/>
                  <a:pt x="5885791" y="5688455"/>
                </a:cubicBezTo>
                <a:cubicBezTo>
                  <a:pt x="5890009" y="5739672"/>
                  <a:pt x="5911098" y="5786620"/>
                  <a:pt x="5906880" y="5833569"/>
                </a:cubicBezTo>
                <a:cubicBezTo>
                  <a:pt x="5906880" y="5914663"/>
                  <a:pt x="5868919" y="5978683"/>
                  <a:pt x="5801432" y="6029900"/>
                </a:cubicBezTo>
                <a:cubicBezTo>
                  <a:pt x="5767687" y="6051241"/>
                  <a:pt x="5742380" y="6081118"/>
                  <a:pt x="5700200" y="6076850"/>
                </a:cubicBezTo>
                <a:cubicBezTo>
                  <a:pt x="5632713" y="6072582"/>
                  <a:pt x="5561008" y="6093921"/>
                  <a:pt x="5493520" y="6046972"/>
                </a:cubicBezTo>
                <a:cubicBezTo>
                  <a:pt x="5409162" y="5987219"/>
                  <a:pt x="5345892" y="5918930"/>
                  <a:pt x="5350110" y="5807960"/>
                </a:cubicBezTo>
                <a:cubicBezTo>
                  <a:pt x="5350110" y="5799425"/>
                  <a:pt x="5354328" y="5786620"/>
                  <a:pt x="5350110" y="5773816"/>
                </a:cubicBezTo>
                <a:cubicBezTo>
                  <a:pt x="5345892" y="5752475"/>
                  <a:pt x="5341674" y="5726867"/>
                  <a:pt x="5329021" y="5709794"/>
                </a:cubicBezTo>
                <a:cubicBezTo>
                  <a:pt x="5320585" y="5696991"/>
                  <a:pt x="5291058" y="5701258"/>
                  <a:pt x="5274187" y="5701258"/>
                </a:cubicBezTo>
                <a:cubicBezTo>
                  <a:pt x="5202482" y="5709794"/>
                  <a:pt x="5139212" y="5671382"/>
                  <a:pt x="5067508" y="5684187"/>
                </a:cubicBezTo>
                <a:cubicBezTo>
                  <a:pt x="5054854" y="5688455"/>
                  <a:pt x="5042200" y="5679919"/>
                  <a:pt x="5033764" y="5692723"/>
                </a:cubicBezTo>
                <a:cubicBezTo>
                  <a:pt x="5029547" y="5714063"/>
                  <a:pt x="5067508" y="5688455"/>
                  <a:pt x="5059072" y="5718331"/>
                </a:cubicBezTo>
                <a:cubicBezTo>
                  <a:pt x="5046418" y="5752475"/>
                  <a:pt x="5059072" y="5765279"/>
                  <a:pt x="5080161" y="5752475"/>
                </a:cubicBezTo>
                <a:cubicBezTo>
                  <a:pt x="5118123" y="5731135"/>
                  <a:pt x="5156084" y="5739672"/>
                  <a:pt x="5194046" y="5735404"/>
                </a:cubicBezTo>
                <a:cubicBezTo>
                  <a:pt x="5210918" y="5735404"/>
                  <a:pt x="5219353" y="5739672"/>
                  <a:pt x="5215136" y="5761011"/>
                </a:cubicBezTo>
                <a:cubicBezTo>
                  <a:pt x="5215136" y="5773816"/>
                  <a:pt x="5219353" y="5786620"/>
                  <a:pt x="5198264" y="5790889"/>
                </a:cubicBezTo>
                <a:cubicBezTo>
                  <a:pt x="5151866" y="5795157"/>
                  <a:pt x="5105470" y="5825032"/>
                  <a:pt x="5059072" y="5790889"/>
                </a:cubicBezTo>
                <a:cubicBezTo>
                  <a:pt x="5046418" y="5782352"/>
                  <a:pt x="5016891" y="5803693"/>
                  <a:pt x="5012673" y="5816496"/>
                </a:cubicBezTo>
                <a:cubicBezTo>
                  <a:pt x="5000020" y="5880517"/>
                  <a:pt x="5025329" y="5944539"/>
                  <a:pt x="5088596" y="5974415"/>
                </a:cubicBezTo>
                <a:cubicBezTo>
                  <a:pt x="5139212" y="5995756"/>
                  <a:pt x="5189828" y="6021365"/>
                  <a:pt x="5227789" y="6064045"/>
                </a:cubicBezTo>
                <a:cubicBezTo>
                  <a:pt x="5240444" y="6076850"/>
                  <a:pt x="5253098" y="6085385"/>
                  <a:pt x="5269969" y="6068313"/>
                </a:cubicBezTo>
                <a:cubicBezTo>
                  <a:pt x="5282623" y="6051241"/>
                  <a:pt x="5286841" y="6081118"/>
                  <a:pt x="5299494" y="6081118"/>
                </a:cubicBezTo>
                <a:cubicBezTo>
                  <a:pt x="5312149" y="6076850"/>
                  <a:pt x="5341674" y="6072582"/>
                  <a:pt x="5333239" y="6098189"/>
                </a:cubicBezTo>
                <a:cubicBezTo>
                  <a:pt x="5329021" y="6115262"/>
                  <a:pt x="5316368" y="6132335"/>
                  <a:pt x="5291058" y="6128067"/>
                </a:cubicBezTo>
                <a:cubicBezTo>
                  <a:pt x="5278405" y="6128067"/>
                  <a:pt x="5269969" y="6119530"/>
                  <a:pt x="5261533" y="6115262"/>
                </a:cubicBezTo>
                <a:cubicBezTo>
                  <a:pt x="5185610" y="6089653"/>
                  <a:pt x="5122341" y="6038436"/>
                  <a:pt x="5046418" y="6000024"/>
                </a:cubicBezTo>
                <a:cubicBezTo>
                  <a:pt x="5037982" y="5995756"/>
                  <a:pt x="5029547" y="5991487"/>
                  <a:pt x="5016891" y="5987219"/>
                </a:cubicBezTo>
                <a:cubicBezTo>
                  <a:pt x="4970495" y="5965880"/>
                  <a:pt x="4932533" y="5991487"/>
                  <a:pt x="4928315" y="6042704"/>
                </a:cubicBezTo>
                <a:cubicBezTo>
                  <a:pt x="4928315" y="6059777"/>
                  <a:pt x="4928315" y="6081118"/>
                  <a:pt x="4928315" y="6102457"/>
                </a:cubicBezTo>
                <a:cubicBezTo>
                  <a:pt x="4928315" y="6119530"/>
                  <a:pt x="4928315" y="6140870"/>
                  <a:pt x="4928315" y="6166479"/>
                </a:cubicBezTo>
                <a:cubicBezTo>
                  <a:pt x="4890354" y="6166479"/>
                  <a:pt x="4848174" y="6153674"/>
                  <a:pt x="4818649" y="6166479"/>
                </a:cubicBezTo>
                <a:cubicBezTo>
                  <a:pt x="4784904" y="6183552"/>
                  <a:pt x="4763815" y="6221964"/>
                  <a:pt x="4734289" y="6251839"/>
                </a:cubicBezTo>
                <a:cubicBezTo>
                  <a:pt x="4708981" y="6273181"/>
                  <a:pt x="4687892" y="6298790"/>
                  <a:pt x="4662583" y="6320129"/>
                </a:cubicBezTo>
                <a:cubicBezTo>
                  <a:pt x="4633058" y="6350007"/>
                  <a:pt x="4633058" y="6350007"/>
                  <a:pt x="4590878" y="6324397"/>
                </a:cubicBezTo>
                <a:cubicBezTo>
                  <a:pt x="4557136" y="6307324"/>
                  <a:pt x="4493866" y="6320129"/>
                  <a:pt x="4468559" y="6350007"/>
                </a:cubicBezTo>
                <a:cubicBezTo>
                  <a:pt x="4460121" y="6358541"/>
                  <a:pt x="4455904" y="6367078"/>
                  <a:pt x="4455904" y="6371346"/>
                </a:cubicBezTo>
                <a:cubicBezTo>
                  <a:pt x="4468559" y="6422563"/>
                  <a:pt x="4434814" y="6465245"/>
                  <a:pt x="4439032" y="6512193"/>
                </a:cubicBezTo>
                <a:cubicBezTo>
                  <a:pt x="4443250" y="6533533"/>
                  <a:pt x="4426379" y="6546337"/>
                  <a:pt x="4413725" y="6554874"/>
                </a:cubicBezTo>
                <a:cubicBezTo>
                  <a:pt x="4405289" y="6559142"/>
                  <a:pt x="4392634" y="6554874"/>
                  <a:pt x="4392634" y="6546337"/>
                </a:cubicBezTo>
                <a:cubicBezTo>
                  <a:pt x="4388416" y="6512193"/>
                  <a:pt x="4388416" y="6478048"/>
                  <a:pt x="4388416" y="6443904"/>
                </a:cubicBezTo>
                <a:cubicBezTo>
                  <a:pt x="4392634" y="6409760"/>
                  <a:pt x="4384198" y="6392687"/>
                  <a:pt x="4358891" y="6405492"/>
                </a:cubicBezTo>
                <a:cubicBezTo>
                  <a:pt x="4337802" y="6409760"/>
                  <a:pt x="4316711" y="6422563"/>
                  <a:pt x="4299840" y="6431099"/>
                </a:cubicBezTo>
                <a:cubicBezTo>
                  <a:pt x="4287187" y="6443904"/>
                  <a:pt x="4278750" y="6456708"/>
                  <a:pt x="4261879" y="6469511"/>
                </a:cubicBezTo>
                <a:cubicBezTo>
                  <a:pt x="4240788" y="6443904"/>
                  <a:pt x="4240788" y="6414026"/>
                  <a:pt x="4257661" y="6392687"/>
                </a:cubicBezTo>
                <a:cubicBezTo>
                  <a:pt x="4282968" y="6362809"/>
                  <a:pt x="4253442" y="6358541"/>
                  <a:pt x="4240788" y="6354275"/>
                </a:cubicBezTo>
                <a:cubicBezTo>
                  <a:pt x="4232352" y="6350007"/>
                  <a:pt x="4207046" y="6341470"/>
                  <a:pt x="4202827" y="6367078"/>
                </a:cubicBezTo>
                <a:cubicBezTo>
                  <a:pt x="4202827" y="6405492"/>
                  <a:pt x="4185956" y="6435367"/>
                  <a:pt x="4185956" y="6473779"/>
                </a:cubicBezTo>
                <a:cubicBezTo>
                  <a:pt x="4177518" y="6546337"/>
                  <a:pt x="4177518" y="6618895"/>
                  <a:pt x="4152212" y="6691451"/>
                </a:cubicBezTo>
                <a:cubicBezTo>
                  <a:pt x="4147994" y="6699988"/>
                  <a:pt x="4152212" y="6717060"/>
                  <a:pt x="4152212" y="6729865"/>
                </a:cubicBezTo>
                <a:cubicBezTo>
                  <a:pt x="4152212" y="6746936"/>
                  <a:pt x="4156429" y="6764009"/>
                  <a:pt x="4135340" y="6759741"/>
                </a:cubicBezTo>
                <a:cubicBezTo>
                  <a:pt x="4118469" y="6759741"/>
                  <a:pt x="4110031" y="6746936"/>
                  <a:pt x="4105814" y="6734133"/>
                </a:cubicBezTo>
                <a:cubicBezTo>
                  <a:pt x="4097378" y="6725597"/>
                  <a:pt x="4105814" y="6712792"/>
                  <a:pt x="4101596" y="6704256"/>
                </a:cubicBezTo>
                <a:cubicBezTo>
                  <a:pt x="4093160" y="6670112"/>
                  <a:pt x="4122687" y="6653039"/>
                  <a:pt x="4122687" y="6623163"/>
                </a:cubicBezTo>
                <a:cubicBezTo>
                  <a:pt x="4118469" y="6601822"/>
                  <a:pt x="4110031" y="6571946"/>
                  <a:pt x="4131122" y="6550605"/>
                </a:cubicBezTo>
                <a:cubicBezTo>
                  <a:pt x="4143776" y="6537801"/>
                  <a:pt x="4135340" y="6520730"/>
                  <a:pt x="4135340" y="6503657"/>
                </a:cubicBezTo>
                <a:cubicBezTo>
                  <a:pt x="4139558" y="6469511"/>
                  <a:pt x="4131122" y="6431099"/>
                  <a:pt x="4139558" y="6401223"/>
                </a:cubicBezTo>
                <a:cubicBezTo>
                  <a:pt x="4152212" y="6350007"/>
                  <a:pt x="4135340" y="6315861"/>
                  <a:pt x="4097378" y="6285985"/>
                </a:cubicBezTo>
                <a:cubicBezTo>
                  <a:pt x="4055199" y="6294522"/>
                  <a:pt x="4080506" y="6345738"/>
                  <a:pt x="4050982" y="6362809"/>
                </a:cubicBezTo>
                <a:cubicBezTo>
                  <a:pt x="4055199" y="6431099"/>
                  <a:pt x="4017237" y="6486584"/>
                  <a:pt x="4017237" y="6554874"/>
                </a:cubicBezTo>
                <a:cubicBezTo>
                  <a:pt x="4017237" y="6593286"/>
                  <a:pt x="3987712" y="6627431"/>
                  <a:pt x="3983494" y="6665844"/>
                </a:cubicBezTo>
                <a:cubicBezTo>
                  <a:pt x="3979276" y="6682916"/>
                  <a:pt x="3958185" y="6678648"/>
                  <a:pt x="3945532" y="6674380"/>
                </a:cubicBezTo>
                <a:cubicBezTo>
                  <a:pt x="3932878" y="6674380"/>
                  <a:pt x="3932878" y="6657307"/>
                  <a:pt x="3937096" y="6648771"/>
                </a:cubicBezTo>
                <a:cubicBezTo>
                  <a:pt x="3966621" y="6589018"/>
                  <a:pt x="3962403" y="6516462"/>
                  <a:pt x="3983494" y="6456708"/>
                </a:cubicBezTo>
                <a:cubicBezTo>
                  <a:pt x="3991930" y="6435367"/>
                  <a:pt x="3991930" y="6414026"/>
                  <a:pt x="4000366" y="6392687"/>
                </a:cubicBezTo>
                <a:cubicBezTo>
                  <a:pt x="4013019" y="6358541"/>
                  <a:pt x="3987712" y="6320129"/>
                  <a:pt x="3975059" y="6285985"/>
                </a:cubicBezTo>
                <a:cubicBezTo>
                  <a:pt x="3962403" y="6247573"/>
                  <a:pt x="3958185" y="6204891"/>
                  <a:pt x="3970841" y="6170747"/>
                </a:cubicBezTo>
                <a:cubicBezTo>
                  <a:pt x="3987712" y="6136603"/>
                  <a:pt x="3975059" y="6110994"/>
                  <a:pt x="3970841" y="6081118"/>
                </a:cubicBezTo>
                <a:cubicBezTo>
                  <a:pt x="3962403" y="6038436"/>
                  <a:pt x="3941314" y="6008560"/>
                  <a:pt x="3920225" y="5974415"/>
                </a:cubicBezTo>
                <a:cubicBezTo>
                  <a:pt x="3911789" y="5953075"/>
                  <a:pt x="3894916" y="5936002"/>
                  <a:pt x="3865391" y="5957344"/>
                </a:cubicBezTo>
                <a:cubicBezTo>
                  <a:pt x="3844302" y="5970148"/>
                  <a:pt x="3814775" y="5961612"/>
                  <a:pt x="3802122" y="5936002"/>
                </a:cubicBezTo>
                <a:cubicBezTo>
                  <a:pt x="3776814" y="5897590"/>
                  <a:pt x="3738852" y="5901859"/>
                  <a:pt x="3705109" y="5910395"/>
                </a:cubicBezTo>
                <a:cubicBezTo>
                  <a:pt x="3646058" y="5927466"/>
                  <a:pt x="3591224" y="5940271"/>
                  <a:pt x="3527954" y="5944539"/>
                </a:cubicBezTo>
                <a:cubicBezTo>
                  <a:pt x="3502647" y="5944539"/>
                  <a:pt x="3477338" y="5931734"/>
                  <a:pt x="3452031" y="5923198"/>
                </a:cubicBezTo>
                <a:cubicBezTo>
                  <a:pt x="3367673" y="5880517"/>
                  <a:pt x="3308621" y="5812228"/>
                  <a:pt x="3258005" y="5735404"/>
                </a:cubicBezTo>
                <a:lnTo>
                  <a:pt x="3220406" y="5669457"/>
                </a:lnTo>
                <a:lnTo>
                  <a:pt x="3215818" y="5692352"/>
                </a:lnTo>
                <a:cubicBezTo>
                  <a:pt x="3208017" y="5716157"/>
                  <a:pt x="3194363" y="5715170"/>
                  <a:pt x="3157306" y="5699382"/>
                </a:cubicBezTo>
                <a:cubicBezTo>
                  <a:pt x="3133902" y="5688857"/>
                  <a:pt x="3133902" y="5688857"/>
                  <a:pt x="3113098" y="5715170"/>
                </a:cubicBezTo>
                <a:cubicBezTo>
                  <a:pt x="3094894" y="5741483"/>
                  <a:pt x="3076690" y="5767796"/>
                  <a:pt x="3040283" y="5759902"/>
                </a:cubicBezTo>
                <a:cubicBezTo>
                  <a:pt x="3022080" y="5754640"/>
                  <a:pt x="3019481" y="5767796"/>
                  <a:pt x="3016879" y="5780953"/>
                </a:cubicBezTo>
                <a:cubicBezTo>
                  <a:pt x="3011678" y="5804635"/>
                  <a:pt x="3019481" y="5825687"/>
                  <a:pt x="3027282" y="5846736"/>
                </a:cubicBezTo>
                <a:cubicBezTo>
                  <a:pt x="3040283" y="5878313"/>
                  <a:pt x="3040283" y="5907257"/>
                  <a:pt x="3024681" y="5936202"/>
                </a:cubicBezTo>
                <a:cubicBezTo>
                  <a:pt x="3014279" y="5936202"/>
                  <a:pt x="3003876" y="5936202"/>
                  <a:pt x="2993474" y="5936202"/>
                </a:cubicBezTo>
                <a:cubicBezTo>
                  <a:pt x="2990875" y="5917783"/>
                  <a:pt x="2990875" y="5899363"/>
                  <a:pt x="2993474" y="5878313"/>
                </a:cubicBezTo>
                <a:cubicBezTo>
                  <a:pt x="2993474" y="5862524"/>
                  <a:pt x="2996075" y="5846736"/>
                  <a:pt x="2990875" y="5833580"/>
                </a:cubicBezTo>
                <a:cubicBezTo>
                  <a:pt x="2980473" y="5778322"/>
                  <a:pt x="2949266" y="5765166"/>
                  <a:pt x="2899857" y="5788848"/>
                </a:cubicBezTo>
                <a:lnTo>
                  <a:pt x="2873093" y="5799004"/>
                </a:lnTo>
                <a:lnTo>
                  <a:pt x="2883476" y="5849790"/>
                </a:lnTo>
                <a:cubicBezTo>
                  <a:pt x="2881017" y="5887605"/>
                  <a:pt x="2890852" y="5905058"/>
                  <a:pt x="2912976" y="5919602"/>
                </a:cubicBezTo>
                <a:cubicBezTo>
                  <a:pt x="2912976" y="5931236"/>
                  <a:pt x="2912976" y="5942873"/>
                  <a:pt x="2912976" y="5954508"/>
                </a:cubicBezTo>
                <a:cubicBezTo>
                  <a:pt x="2888393" y="5971960"/>
                  <a:pt x="2881017" y="6003958"/>
                  <a:pt x="2888393" y="6033046"/>
                </a:cubicBezTo>
                <a:cubicBezTo>
                  <a:pt x="2900685" y="6085404"/>
                  <a:pt x="2885935" y="6126127"/>
                  <a:pt x="2853976" y="6161032"/>
                </a:cubicBezTo>
                <a:cubicBezTo>
                  <a:pt x="2841684" y="6175577"/>
                  <a:pt x="2829393" y="6187212"/>
                  <a:pt x="2824476" y="6207573"/>
                </a:cubicBezTo>
                <a:cubicBezTo>
                  <a:pt x="2819560" y="6239570"/>
                  <a:pt x="2804810" y="6257023"/>
                  <a:pt x="2777768" y="6254115"/>
                </a:cubicBezTo>
                <a:cubicBezTo>
                  <a:pt x="2758101" y="6254115"/>
                  <a:pt x="2743350" y="6268658"/>
                  <a:pt x="2735976" y="6280293"/>
                </a:cubicBezTo>
                <a:cubicBezTo>
                  <a:pt x="2694184" y="6350104"/>
                  <a:pt x="2632725" y="6312290"/>
                  <a:pt x="2581100" y="6321016"/>
                </a:cubicBezTo>
                <a:cubicBezTo>
                  <a:pt x="2558974" y="6323926"/>
                  <a:pt x="2512265" y="6338469"/>
                  <a:pt x="2502432" y="6318108"/>
                </a:cubicBezTo>
                <a:cubicBezTo>
                  <a:pt x="2472932" y="6259931"/>
                  <a:pt x="2396724" y="6283203"/>
                  <a:pt x="2379515" y="6204665"/>
                </a:cubicBezTo>
                <a:cubicBezTo>
                  <a:pt x="2374598" y="6181394"/>
                  <a:pt x="2340182" y="6166850"/>
                  <a:pt x="2372140" y="6134854"/>
                </a:cubicBezTo>
                <a:cubicBezTo>
                  <a:pt x="2381974" y="6126127"/>
                  <a:pt x="2379515" y="6108674"/>
                  <a:pt x="2369681" y="6105766"/>
                </a:cubicBezTo>
                <a:lnTo>
                  <a:pt x="2339874" y="6073376"/>
                </a:lnTo>
                <a:lnTo>
                  <a:pt x="2339057" y="6172491"/>
                </a:lnTo>
                <a:cubicBezTo>
                  <a:pt x="2372429" y="6293862"/>
                  <a:pt x="2332383" y="6388264"/>
                  <a:pt x="2245613" y="6469179"/>
                </a:cubicBezTo>
                <a:cubicBezTo>
                  <a:pt x="2212239" y="6502892"/>
                  <a:pt x="2178865" y="6529863"/>
                  <a:pt x="2165516" y="6577064"/>
                </a:cubicBezTo>
                <a:cubicBezTo>
                  <a:pt x="2152166" y="6651236"/>
                  <a:pt x="2112120" y="6691693"/>
                  <a:pt x="2038697" y="6684950"/>
                </a:cubicBezTo>
                <a:cubicBezTo>
                  <a:pt x="1985301" y="6684950"/>
                  <a:pt x="1945253" y="6718666"/>
                  <a:pt x="1925229" y="6745637"/>
                </a:cubicBezTo>
                <a:cubicBezTo>
                  <a:pt x="1811760" y="6907466"/>
                  <a:pt x="1644893" y="6819809"/>
                  <a:pt x="1504727" y="6840037"/>
                </a:cubicBezTo>
                <a:cubicBezTo>
                  <a:pt x="1444654" y="6846780"/>
                  <a:pt x="1317836" y="6880495"/>
                  <a:pt x="1291137" y="6833294"/>
                </a:cubicBezTo>
                <a:cubicBezTo>
                  <a:pt x="1211042" y="6698437"/>
                  <a:pt x="1004128" y="6752379"/>
                  <a:pt x="957405" y="6570322"/>
                </a:cubicBezTo>
                <a:cubicBezTo>
                  <a:pt x="944055" y="6516378"/>
                  <a:pt x="850611" y="6482664"/>
                  <a:pt x="937381" y="6408492"/>
                </a:cubicBezTo>
                <a:cubicBezTo>
                  <a:pt x="964080" y="6388264"/>
                  <a:pt x="957405" y="6347806"/>
                  <a:pt x="930706" y="6341063"/>
                </a:cubicBezTo>
                <a:cubicBezTo>
                  <a:pt x="823912" y="6300605"/>
                  <a:pt x="830586" y="6239920"/>
                  <a:pt x="897334" y="6159005"/>
                </a:cubicBezTo>
                <a:cubicBezTo>
                  <a:pt x="917356" y="6132033"/>
                  <a:pt x="890659" y="6098319"/>
                  <a:pt x="877310" y="6071348"/>
                </a:cubicBezTo>
                <a:cubicBezTo>
                  <a:pt x="850611" y="6030890"/>
                  <a:pt x="843936" y="5990433"/>
                  <a:pt x="883984" y="5956718"/>
                </a:cubicBezTo>
                <a:cubicBezTo>
                  <a:pt x="924031" y="5923004"/>
                  <a:pt x="917356" y="5882546"/>
                  <a:pt x="930706" y="5842089"/>
                </a:cubicBezTo>
                <a:cubicBezTo>
                  <a:pt x="964080" y="5740945"/>
                  <a:pt x="1004128" y="5612831"/>
                  <a:pt x="1077548" y="5565630"/>
                </a:cubicBezTo>
                <a:cubicBezTo>
                  <a:pt x="1157645" y="5515058"/>
                  <a:pt x="1236071" y="5462802"/>
                  <a:pt x="1314498" y="5411386"/>
                </a:cubicBezTo>
                <a:lnTo>
                  <a:pt x="1549789" y="5263244"/>
                </a:lnTo>
                <a:lnTo>
                  <a:pt x="1515990" y="5193357"/>
                </a:lnTo>
                <a:cubicBezTo>
                  <a:pt x="1499119" y="5125069"/>
                  <a:pt x="1465376" y="5061047"/>
                  <a:pt x="1452723" y="4988490"/>
                </a:cubicBezTo>
                <a:cubicBezTo>
                  <a:pt x="1448505" y="4958614"/>
                  <a:pt x="1427414" y="4945809"/>
                  <a:pt x="1402107" y="4933005"/>
                </a:cubicBezTo>
                <a:cubicBezTo>
                  <a:pt x="1385235" y="4928736"/>
                  <a:pt x="1368362" y="4915932"/>
                  <a:pt x="1368362" y="4898861"/>
                </a:cubicBezTo>
                <a:cubicBezTo>
                  <a:pt x="1372580" y="4864715"/>
                  <a:pt x="1343055" y="4851912"/>
                  <a:pt x="1326184" y="4830571"/>
                </a:cubicBezTo>
                <a:cubicBezTo>
                  <a:pt x="1292439" y="4907397"/>
                  <a:pt x="1279785" y="4988490"/>
                  <a:pt x="1284003" y="5061047"/>
                </a:cubicBezTo>
                <a:cubicBezTo>
                  <a:pt x="1284003" y="5095191"/>
                  <a:pt x="1309312" y="5103728"/>
                  <a:pt x="1321966" y="5125069"/>
                </a:cubicBezTo>
                <a:cubicBezTo>
                  <a:pt x="1343055" y="5159213"/>
                  <a:pt x="1355708" y="5189088"/>
                  <a:pt x="1351491" y="5231771"/>
                </a:cubicBezTo>
                <a:cubicBezTo>
                  <a:pt x="1351491" y="5257378"/>
                  <a:pt x="1351491" y="5278719"/>
                  <a:pt x="1351491" y="5312863"/>
                </a:cubicBezTo>
                <a:cubicBezTo>
                  <a:pt x="1309312" y="5295792"/>
                  <a:pt x="1267132" y="5291524"/>
                  <a:pt x="1262914" y="5231771"/>
                </a:cubicBezTo>
                <a:cubicBezTo>
                  <a:pt x="1262914" y="5206161"/>
                  <a:pt x="1237607" y="5163481"/>
                  <a:pt x="1208080" y="5159213"/>
                </a:cubicBezTo>
                <a:cubicBezTo>
                  <a:pt x="1174337" y="5154945"/>
                  <a:pt x="1178555" y="5129337"/>
                  <a:pt x="1174337" y="5116532"/>
                </a:cubicBezTo>
                <a:cubicBezTo>
                  <a:pt x="1165902" y="5082387"/>
                  <a:pt x="1153246" y="5043975"/>
                  <a:pt x="1132157" y="5018367"/>
                </a:cubicBezTo>
                <a:cubicBezTo>
                  <a:pt x="1106850" y="4988490"/>
                  <a:pt x="1123722" y="4950077"/>
                  <a:pt x="1102632" y="4915932"/>
                </a:cubicBezTo>
                <a:cubicBezTo>
                  <a:pt x="1089977" y="4898861"/>
                  <a:pt x="1089977" y="4877520"/>
                  <a:pt x="1060452" y="4864715"/>
                </a:cubicBezTo>
                <a:cubicBezTo>
                  <a:pt x="1022490" y="4847644"/>
                  <a:pt x="1005618" y="4813498"/>
                  <a:pt x="1018272" y="4766550"/>
                </a:cubicBezTo>
                <a:cubicBezTo>
                  <a:pt x="1039363" y="4762281"/>
                  <a:pt x="1064670" y="4766550"/>
                  <a:pt x="1081541" y="4758013"/>
                </a:cubicBezTo>
                <a:cubicBezTo>
                  <a:pt x="1102632" y="4740942"/>
                  <a:pt x="1115286" y="4715333"/>
                  <a:pt x="1115286" y="4685457"/>
                </a:cubicBezTo>
                <a:cubicBezTo>
                  <a:pt x="1115286" y="4664116"/>
                  <a:pt x="1140593" y="4659848"/>
                  <a:pt x="1136375" y="4634240"/>
                </a:cubicBezTo>
                <a:cubicBezTo>
                  <a:pt x="1132157" y="4621436"/>
                  <a:pt x="1161682" y="4634240"/>
                  <a:pt x="1165902" y="4617168"/>
                </a:cubicBezTo>
                <a:cubicBezTo>
                  <a:pt x="1165902" y="4612899"/>
                  <a:pt x="1144811" y="4612899"/>
                  <a:pt x="1136375" y="4604363"/>
                </a:cubicBezTo>
                <a:cubicBezTo>
                  <a:pt x="1127939" y="4591558"/>
                  <a:pt x="1123722" y="4578755"/>
                  <a:pt x="1115286" y="4561683"/>
                </a:cubicBezTo>
                <a:cubicBezTo>
                  <a:pt x="1111068" y="4540342"/>
                  <a:pt x="1119504" y="4527537"/>
                  <a:pt x="1144811" y="4523270"/>
                </a:cubicBezTo>
                <a:cubicBezTo>
                  <a:pt x="1182773" y="4520069"/>
                  <a:pt x="1201753" y="4509666"/>
                  <a:pt x="1210652" y="4481255"/>
                </a:cubicBezTo>
                <a:lnTo>
                  <a:pt x="1213057" y="4466973"/>
                </a:lnTo>
                <a:lnTo>
                  <a:pt x="1077645" y="4505872"/>
                </a:lnTo>
                <a:lnTo>
                  <a:pt x="1064670" y="4519002"/>
                </a:lnTo>
                <a:cubicBezTo>
                  <a:pt x="1052016" y="4527537"/>
                  <a:pt x="1043581" y="4527537"/>
                  <a:pt x="1035145" y="4519002"/>
                </a:cubicBezTo>
                <a:lnTo>
                  <a:pt x="1035145" y="4518081"/>
                </a:lnTo>
                <a:lnTo>
                  <a:pt x="894874" y="4558376"/>
                </a:lnTo>
                <a:lnTo>
                  <a:pt x="886329" y="4539881"/>
                </a:lnTo>
                <a:cubicBezTo>
                  <a:pt x="861154" y="4446146"/>
                  <a:pt x="859500" y="4471757"/>
                  <a:pt x="835664" y="4478306"/>
                </a:cubicBezTo>
                <a:cubicBezTo>
                  <a:pt x="803880" y="4487040"/>
                  <a:pt x="778396" y="4519226"/>
                  <a:pt x="735676" y="4455468"/>
                </a:cubicBezTo>
                <a:cubicBezTo>
                  <a:pt x="727729" y="4457653"/>
                  <a:pt x="713490" y="4436385"/>
                  <a:pt x="707197" y="4412955"/>
                </a:cubicBezTo>
                <a:cubicBezTo>
                  <a:pt x="694612" y="4366099"/>
                  <a:pt x="708849" y="4387347"/>
                  <a:pt x="716794" y="4385164"/>
                </a:cubicBezTo>
                <a:cubicBezTo>
                  <a:pt x="780361" y="4367695"/>
                  <a:pt x="843927" y="4350229"/>
                  <a:pt x="907490" y="4332762"/>
                </a:cubicBezTo>
                <a:cubicBezTo>
                  <a:pt x="915436" y="4330579"/>
                  <a:pt x="931330" y="4326211"/>
                  <a:pt x="925036" y="4302781"/>
                </a:cubicBezTo>
                <a:cubicBezTo>
                  <a:pt x="926683" y="4277149"/>
                  <a:pt x="914098" y="4230294"/>
                  <a:pt x="915747" y="4204662"/>
                </a:cubicBezTo>
                <a:cubicBezTo>
                  <a:pt x="901508" y="4183415"/>
                  <a:pt x="887273" y="4162168"/>
                  <a:pt x="863433" y="4168719"/>
                </a:cubicBezTo>
                <a:cubicBezTo>
                  <a:pt x="831653" y="4177451"/>
                  <a:pt x="788932" y="4113698"/>
                  <a:pt x="763444" y="4145862"/>
                </a:cubicBezTo>
                <a:cubicBezTo>
                  <a:pt x="714431" y="4058679"/>
                  <a:pt x="699879" y="4163327"/>
                  <a:pt x="650868" y="4076144"/>
                </a:cubicBezTo>
                <a:cubicBezTo>
                  <a:pt x="619084" y="4084878"/>
                  <a:pt x="587303" y="4093612"/>
                  <a:pt x="555520" y="4102346"/>
                </a:cubicBezTo>
                <a:cubicBezTo>
                  <a:pt x="531682" y="4108896"/>
                  <a:pt x="507846" y="4115445"/>
                  <a:pt x="490298" y="4145422"/>
                </a:cubicBezTo>
                <a:cubicBezTo>
                  <a:pt x="474409" y="4149788"/>
                  <a:pt x="453878" y="4105117"/>
                  <a:pt x="439634" y="4083851"/>
                </a:cubicBezTo>
                <a:cubicBezTo>
                  <a:pt x="433341" y="4060421"/>
                  <a:pt x="427049" y="4036995"/>
                  <a:pt x="428698" y="4011359"/>
                </a:cubicBezTo>
                <a:cubicBezTo>
                  <a:pt x="444590" y="4006993"/>
                  <a:pt x="452536" y="4004808"/>
                  <a:pt x="468426" y="4000442"/>
                </a:cubicBezTo>
                <a:cubicBezTo>
                  <a:pt x="500210" y="3991708"/>
                  <a:pt x="533645" y="3957365"/>
                  <a:pt x="578018" y="3995512"/>
                </a:cubicBezTo>
                <a:cubicBezTo>
                  <a:pt x="630332" y="4031448"/>
                  <a:pt x="636938" y="3928983"/>
                  <a:pt x="675015" y="3943673"/>
                </a:cubicBezTo>
                <a:cubicBezTo>
                  <a:pt x="689257" y="3964943"/>
                  <a:pt x="705148" y="3960576"/>
                  <a:pt x="700505" y="3911513"/>
                </a:cubicBezTo>
                <a:cubicBezTo>
                  <a:pt x="630646" y="3905551"/>
                  <a:pt x="546546" y="3878324"/>
                  <a:pt x="481333" y="3921422"/>
                </a:cubicBezTo>
                <a:cubicBezTo>
                  <a:pt x="473386" y="3923605"/>
                  <a:pt x="451200" y="3904524"/>
                  <a:pt x="449550" y="3930156"/>
                </a:cubicBezTo>
                <a:cubicBezTo>
                  <a:pt x="439951" y="3957954"/>
                  <a:pt x="406832" y="3866401"/>
                  <a:pt x="397233" y="3894199"/>
                </a:cubicBezTo>
                <a:cubicBezTo>
                  <a:pt x="389287" y="3896384"/>
                  <a:pt x="376697" y="3849504"/>
                  <a:pt x="370404" y="3826073"/>
                </a:cubicBezTo>
                <a:cubicBezTo>
                  <a:pt x="357813" y="3779199"/>
                  <a:pt x="365760" y="3777016"/>
                  <a:pt x="373706" y="3774833"/>
                </a:cubicBezTo>
                <a:cubicBezTo>
                  <a:pt x="413434" y="3763916"/>
                  <a:pt x="453163" y="3752998"/>
                  <a:pt x="492892" y="3742081"/>
                </a:cubicBezTo>
                <a:cubicBezTo>
                  <a:pt x="446870" y="3729568"/>
                  <a:pt x="388263" y="3670181"/>
                  <a:pt x="340587" y="3683282"/>
                </a:cubicBezTo>
                <a:cubicBezTo>
                  <a:pt x="338938" y="3708915"/>
                  <a:pt x="323048" y="3713282"/>
                  <a:pt x="304166" y="3642972"/>
                </a:cubicBezTo>
                <a:cubicBezTo>
                  <a:pt x="291576" y="3596094"/>
                  <a:pt x="313756" y="3615156"/>
                  <a:pt x="329650" y="3610788"/>
                </a:cubicBezTo>
                <a:cubicBezTo>
                  <a:pt x="393215" y="3593321"/>
                  <a:pt x="456778" y="3575855"/>
                  <a:pt x="528290" y="3556205"/>
                </a:cubicBezTo>
                <a:cubicBezTo>
                  <a:pt x="536235" y="3554020"/>
                  <a:pt x="558425" y="3573103"/>
                  <a:pt x="547488" y="3500617"/>
                </a:cubicBezTo>
                <a:cubicBezTo>
                  <a:pt x="531597" y="3504981"/>
                  <a:pt x="506107" y="3537139"/>
                  <a:pt x="491869" y="3515899"/>
                </a:cubicBezTo>
                <a:cubicBezTo>
                  <a:pt x="449149" y="3452141"/>
                  <a:pt x="437898" y="3505552"/>
                  <a:pt x="401475" y="3465241"/>
                </a:cubicBezTo>
                <a:cubicBezTo>
                  <a:pt x="379293" y="3446182"/>
                  <a:pt x="353803" y="3478341"/>
                  <a:pt x="329965" y="3484891"/>
                </a:cubicBezTo>
                <a:cubicBezTo>
                  <a:pt x="314074" y="3489259"/>
                  <a:pt x="299839" y="3468016"/>
                  <a:pt x="287249" y="3421137"/>
                </a:cubicBezTo>
                <a:cubicBezTo>
                  <a:pt x="280957" y="3397708"/>
                  <a:pt x="276310" y="3348650"/>
                  <a:pt x="292203" y="3344284"/>
                </a:cubicBezTo>
                <a:cubicBezTo>
                  <a:pt x="354112" y="3352426"/>
                  <a:pt x="409731" y="3337141"/>
                  <a:pt x="459059" y="3298432"/>
                </a:cubicBezTo>
                <a:cubicBezTo>
                  <a:pt x="482897" y="3291881"/>
                  <a:pt x="505081" y="3310940"/>
                  <a:pt x="524279" y="3255350"/>
                </a:cubicBezTo>
                <a:cubicBezTo>
                  <a:pt x="484549" y="3266269"/>
                  <a:pt x="454416" y="3249368"/>
                  <a:pt x="436879" y="3279368"/>
                </a:cubicBezTo>
                <a:cubicBezTo>
                  <a:pt x="405095" y="3288102"/>
                  <a:pt x="384558" y="3243406"/>
                  <a:pt x="356080" y="3200919"/>
                </a:cubicBezTo>
                <a:cubicBezTo>
                  <a:pt x="341840" y="3179653"/>
                  <a:pt x="335546" y="3156223"/>
                  <a:pt x="337202" y="3130614"/>
                </a:cubicBezTo>
                <a:cubicBezTo>
                  <a:pt x="338847" y="3104976"/>
                  <a:pt x="340502" y="3079369"/>
                  <a:pt x="356393" y="3075001"/>
                </a:cubicBezTo>
                <a:cubicBezTo>
                  <a:pt x="402412" y="3087508"/>
                  <a:pt x="427903" y="3055350"/>
                  <a:pt x="447096" y="2999739"/>
                </a:cubicBezTo>
                <a:cubicBezTo>
                  <a:pt x="482185" y="2939783"/>
                  <a:pt x="528207" y="2952291"/>
                  <a:pt x="575879" y="2939191"/>
                </a:cubicBezTo>
                <a:lnTo>
                  <a:pt x="698476" y="2905502"/>
                </a:lnTo>
                <a:lnTo>
                  <a:pt x="693489" y="2901402"/>
                </a:lnTo>
                <a:cubicBezTo>
                  <a:pt x="617566" y="2867257"/>
                  <a:pt x="626002" y="2760556"/>
                  <a:pt x="701925" y="2722142"/>
                </a:cubicBezTo>
                <a:cubicBezTo>
                  <a:pt x="712471" y="2715740"/>
                  <a:pt x="727233" y="2713605"/>
                  <a:pt x="743050" y="2713072"/>
                </a:cubicBezTo>
                <a:lnTo>
                  <a:pt x="763270" y="2713300"/>
                </a:lnTo>
                <a:lnTo>
                  <a:pt x="759414" y="2704761"/>
                </a:lnTo>
                <a:cubicBezTo>
                  <a:pt x="737247" y="2668390"/>
                  <a:pt x="717880" y="2673712"/>
                  <a:pt x="694044" y="2680261"/>
                </a:cubicBezTo>
                <a:cubicBezTo>
                  <a:pt x="678153" y="2684629"/>
                  <a:pt x="660606" y="2714604"/>
                  <a:pt x="617888" y="2650850"/>
                </a:cubicBezTo>
                <a:cubicBezTo>
                  <a:pt x="584454" y="2685196"/>
                  <a:pt x="524193" y="2651438"/>
                  <a:pt x="497051" y="2709214"/>
                </a:cubicBezTo>
                <a:cubicBezTo>
                  <a:pt x="485802" y="2762639"/>
                  <a:pt x="455674" y="2745764"/>
                  <a:pt x="431838" y="2752314"/>
                </a:cubicBezTo>
                <a:cubicBezTo>
                  <a:pt x="423891" y="2754497"/>
                  <a:pt x="395410" y="2711984"/>
                  <a:pt x="382820" y="2665107"/>
                </a:cubicBezTo>
                <a:cubicBezTo>
                  <a:pt x="378184" y="2616067"/>
                  <a:pt x="392421" y="2637314"/>
                  <a:pt x="408311" y="2632949"/>
                </a:cubicBezTo>
                <a:cubicBezTo>
                  <a:pt x="497368" y="2583317"/>
                  <a:pt x="599006" y="2580546"/>
                  <a:pt x="681765" y="2507465"/>
                </a:cubicBezTo>
                <a:cubicBezTo>
                  <a:pt x="702042" y="2495605"/>
                  <a:pt x="723603" y="2486535"/>
                  <a:pt x="745903" y="2479227"/>
                </a:cubicBezTo>
                <a:lnTo>
                  <a:pt x="756231" y="2476566"/>
                </a:lnTo>
                <a:lnTo>
                  <a:pt x="754122" y="2474061"/>
                </a:lnTo>
                <a:cubicBezTo>
                  <a:pt x="739887" y="2460723"/>
                  <a:pt x="723016" y="2448985"/>
                  <a:pt x="701925" y="2440449"/>
                </a:cubicBezTo>
                <a:cubicBezTo>
                  <a:pt x="630219" y="2410573"/>
                  <a:pt x="554296" y="2397768"/>
                  <a:pt x="482591" y="2372161"/>
                </a:cubicBezTo>
                <a:cubicBezTo>
                  <a:pt x="457284" y="2363624"/>
                  <a:pt x="431977" y="2359356"/>
                  <a:pt x="415104" y="2338015"/>
                </a:cubicBezTo>
                <a:cubicBezTo>
                  <a:pt x="402450" y="2320942"/>
                  <a:pt x="377143" y="2312408"/>
                  <a:pt x="398233" y="2286798"/>
                </a:cubicBezTo>
                <a:cubicBezTo>
                  <a:pt x="410886" y="2273994"/>
                  <a:pt x="406668" y="2244118"/>
                  <a:pt x="440413" y="2252654"/>
                </a:cubicBezTo>
                <a:cubicBezTo>
                  <a:pt x="465720" y="2261191"/>
                  <a:pt x="486809" y="2248386"/>
                  <a:pt x="516336" y="2265459"/>
                </a:cubicBezTo>
                <a:cubicBezTo>
                  <a:pt x="541643" y="2278262"/>
                  <a:pt x="579605" y="2278262"/>
                  <a:pt x="609130" y="2261191"/>
                </a:cubicBezTo>
                <a:cubicBezTo>
                  <a:pt x="630219" y="2252654"/>
                  <a:pt x="638655" y="2265459"/>
                  <a:pt x="651310" y="2265459"/>
                </a:cubicBezTo>
                <a:cubicBezTo>
                  <a:pt x="685053" y="2269725"/>
                  <a:pt x="693489" y="2303871"/>
                  <a:pt x="723016" y="2312408"/>
                </a:cubicBezTo>
                <a:cubicBezTo>
                  <a:pt x="744105" y="2316676"/>
                  <a:pt x="760976" y="2325210"/>
                  <a:pt x="777848" y="2316676"/>
                </a:cubicBezTo>
                <a:cubicBezTo>
                  <a:pt x="744105" y="2269725"/>
                  <a:pt x="693489" y="2239850"/>
                  <a:pt x="668182" y="2184365"/>
                </a:cubicBezTo>
                <a:cubicBezTo>
                  <a:pt x="655528" y="2167292"/>
                  <a:pt x="638655" y="2150221"/>
                  <a:pt x="642875" y="2124612"/>
                </a:cubicBezTo>
                <a:cubicBezTo>
                  <a:pt x="647093" y="2120343"/>
                  <a:pt x="647093" y="2111807"/>
                  <a:pt x="642875" y="2107539"/>
                </a:cubicBezTo>
                <a:cubicBezTo>
                  <a:pt x="583823" y="2013642"/>
                  <a:pt x="613348" y="1911208"/>
                  <a:pt x="617566" y="1808775"/>
                </a:cubicBezTo>
                <a:cubicBezTo>
                  <a:pt x="617566" y="1804506"/>
                  <a:pt x="626002" y="1800238"/>
                  <a:pt x="621784" y="1800238"/>
                </a:cubicBezTo>
                <a:cubicBezTo>
                  <a:pt x="583823" y="1753290"/>
                  <a:pt x="613348" y="1702073"/>
                  <a:pt x="630219" y="1667927"/>
                </a:cubicBezTo>
                <a:cubicBezTo>
                  <a:pt x="651310" y="1616710"/>
                  <a:pt x="642875" y="1569762"/>
                  <a:pt x="642875" y="1518545"/>
                </a:cubicBezTo>
                <a:cubicBezTo>
                  <a:pt x="642875" y="1488669"/>
                  <a:pt x="609130" y="1467328"/>
                  <a:pt x="583823" y="1454524"/>
                </a:cubicBezTo>
                <a:cubicBezTo>
                  <a:pt x="554296" y="1441719"/>
                  <a:pt x="537425" y="1424648"/>
                  <a:pt x="528989" y="1399039"/>
                </a:cubicBezTo>
                <a:cubicBezTo>
                  <a:pt x="524772" y="1390502"/>
                  <a:pt x="520554" y="1381968"/>
                  <a:pt x="512118" y="1381968"/>
                </a:cubicBezTo>
                <a:cubicBezTo>
                  <a:pt x="465720" y="1394770"/>
                  <a:pt x="457284" y="1335017"/>
                  <a:pt x="415104" y="1330751"/>
                </a:cubicBezTo>
                <a:cubicBezTo>
                  <a:pt x="402450" y="1326483"/>
                  <a:pt x="406668" y="1305142"/>
                  <a:pt x="410886" y="1292337"/>
                </a:cubicBezTo>
                <a:cubicBezTo>
                  <a:pt x="410886" y="1275266"/>
                  <a:pt x="436195" y="1288069"/>
                  <a:pt x="440413" y="1270998"/>
                </a:cubicBezTo>
                <a:cubicBezTo>
                  <a:pt x="436195" y="1266729"/>
                  <a:pt x="427757" y="1262461"/>
                  <a:pt x="423540" y="1253925"/>
                </a:cubicBezTo>
                <a:cubicBezTo>
                  <a:pt x="415104" y="1241120"/>
                  <a:pt x="385579" y="1232584"/>
                  <a:pt x="394015" y="1206976"/>
                </a:cubicBezTo>
                <a:cubicBezTo>
                  <a:pt x="398233" y="1181367"/>
                  <a:pt x="402450" y="1151491"/>
                  <a:pt x="419322" y="1125882"/>
                </a:cubicBezTo>
                <a:cubicBezTo>
                  <a:pt x="440413" y="1100275"/>
                  <a:pt x="465720" y="1078933"/>
                  <a:pt x="507900" y="1070397"/>
                </a:cubicBezTo>
                <a:cubicBezTo>
                  <a:pt x="533207" y="1070397"/>
                  <a:pt x="562732" y="1061861"/>
                  <a:pt x="583823" y="1078933"/>
                </a:cubicBezTo>
                <a:cubicBezTo>
                  <a:pt x="617566" y="1100275"/>
                  <a:pt x="647093" y="1130150"/>
                  <a:pt x="659746" y="1172831"/>
                </a:cubicBezTo>
                <a:cubicBezTo>
                  <a:pt x="663964" y="1185635"/>
                  <a:pt x="663964" y="1198440"/>
                  <a:pt x="655528" y="1211244"/>
                </a:cubicBezTo>
                <a:cubicBezTo>
                  <a:pt x="638655" y="1236852"/>
                  <a:pt x="626002" y="1262461"/>
                  <a:pt x="613348" y="1288069"/>
                </a:cubicBezTo>
                <a:cubicBezTo>
                  <a:pt x="651310" y="1322214"/>
                  <a:pt x="689271" y="1360627"/>
                  <a:pt x="727233" y="1399039"/>
                </a:cubicBezTo>
                <a:cubicBezTo>
                  <a:pt x="769412" y="1394770"/>
                  <a:pt x="794721" y="1360627"/>
                  <a:pt x="824247" y="1330751"/>
                </a:cubicBezTo>
                <a:cubicBezTo>
                  <a:pt x="866426" y="1288069"/>
                  <a:pt x="900170" y="1236852"/>
                  <a:pt x="959222" y="1215513"/>
                </a:cubicBezTo>
                <a:cubicBezTo>
                  <a:pt x="976093" y="1206976"/>
                  <a:pt x="992965" y="1185635"/>
                  <a:pt x="1001400" y="1198440"/>
                </a:cubicBezTo>
                <a:cubicBezTo>
                  <a:pt x="1022490" y="1219781"/>
                  <a:pt x="1056234" y="1198440"/>
                  <a:pt x="1073106" y="1228316"/>
                </a:cubicBezTo>
                <a:cubicBezTo>
                  <a:pt x="1081541" y="1241120"/>
                  <a:pt x="1098415" y="1245388"/>
                  <a:pt x="1102632" y="1258193"/>
                </a:cubicBezTo>
                <a:cubicBezTo>
                  <a:pt x="1123722" y="1313678"/>
                  <a:pt x="1186991" y="1339286"/>
                  <a:pt x="1203863" y="1394770"/>
                </a:cubicBezTo>
                <a:cubicBezTo>
                  <a:pt x="1208080" y="1407575"/>
                  <a:pt x="1229170" y="1403307"/>
                  <a:pt x="1233387" y="1394770"/>
                </a:cubicBezTo>
                <a:cubicBezTo>
                  <a:pt x="1241825" y="1352090"/>
                  <a:pt x="1275568" y="1339286"/>
                  <a:pt x="1296657" y="1313678"/>
                </a:cubicBezTo>
                <a:cubicBezTo>
                  <a:pt x="1351491" y="1335017"/>
                  <a:pt x="1372580" y="1390502"/>
                  <a:pt x="1402107" y="1428916"/>
                </a:cubicBezTo>
                <a:cubicBezTo>
                  <a:pt x="1410542" y="1445987"/>
                  <a:pt x="1423196" y="1458792"/>
                  <a:pt x="1435849" y="1475865"/>
                </a:cubicBezTo>
                <a:cubicBezTo>
                  <a:pt x="1440067" y="1480133"/>
                  <a:pt x="1448505" y="1484401"/>
                  <a:pt x="1448505" y="1484401"/>
                </a:cubicBezTo>
                <a:cubicBezTo>
                  <a:pt x="1486465" y="1450255"/>
                  <a:pt x="1545517" y="1488669"/>
                  <a:pt x="1583477" y="1450255"/>
                </a:cubicBezTo>
                <a:cubicBezTo>
                  <a:pt x="1650965" y="1386234"/>
                  <a:pt x="1693145" y="1309410"/>
                  <a:pt x="1764850" y="1249657"/>
                </a:cubicBezTo>
                <a:cubicBezTo>
                  <a:pt x="1781722" y="1236852"/>
                  <a:pt x="1781722" y="1211244"/>
                  <a:pt x="1773286" y="1206976"/>
                </a:cubicBezTo>
                <a:cubicBezTo>
                  <a:pt x="1743761" y="1172831"/>
                  <a:pt x="1764850" y="1138687"/>
                  <a:pt x="1756415" y="1108811"/>
                </a:cubicBezTo>
                <a:cubicBezTo>
                  <a:pt x="1756415" y="1091738"/>
                  <a:pt x="1760632" y="1083202"/>
                  <a:pt x="1769068" y="1070397"/>
                </a:cubicBezTo>
                <a:cubicBezTo>
                  <a:pt x="1828120" y="1019180"/>
                  <a:pt x="1844991" y="950891"/>
                  <a:pt x="1840773" y="878335"/>
                </a:cubicBezTo>
                <a:cubicBezTo>
                  <a:pt x="1840773" y="869798"/>
                  <a:pt x="1840773" y="861262"/>
                  <a:pt x="1849209" y="856993"/>
                </a:cubicBezTo>
                <a:cubicBezTo>
                  <a:pt x="1887171" y="869798"/>
                  <a:pt x="1882954" y="912478"/>
                  <a:pt x="1891389" y="938088"/>
                </a:cubicBezTo>
                <a:cubicBezTo>
                  <a:pt x="1912478" y="1014912"/>
                  <a:pt x="1950441" y="1087470"/>
                  <a:pt x="1992619" y="1160028"/>
                </a:cubicBezTo>
                <a:cubicBezTo>
                  <a:pt x="2013710" y="1189903"/>
                  <a:pt x="2039017" y="1206976"/>
                  <a:pt x="2068542" y="1211244"/>
                </a:cubicBezTo>
                <a:cubicBezTo>
                  <a:pt x="2148685" y="1224047"/>
                  <a:pt x="2228826" y="1206976"/>
                  <a:pt x="2296313" y="1160028"/>
                </a:cubicBezTo>
                <a:cubicBezTo>
                  <a:pt x="2317402" y="1151491"/>
                  <a:pt x="2334274" y="1108811"/>
                  <a:pt x="2330056" y="1087470"/>
                </a:cubicBezTo>
                <a:cubicBezTo>
                  <a:pt x="2304749" y="967963"/>
                  <a:pt x="2304749" y="959427"/>
                  <a:pt x="2351145" y="869798"/>
                </a:cubicBezTo>
                <a:cubicBezTo>
                  <a:pt x="2363800" y="844189"/>
                  <a:pt x="2363800" y="822850"/>
                  <a:pt x="2363800" y="797240"/>
                </a:cubicBezTo>
                <a:cubicBezTo>
                  <a:pt x="2363800" y="647858"/>
                  <a:pt x="2363800" y="498476"/>
                  <a:pt x="2368018" y="344826"/>
                </a:cubicBezTo>
                <a:cubicBezTo>
                  <a:pt x="2368018" y="306414"/>
                  <a:pt x="2342709" y="272268"/>
                  <a:pt x="2346927" y="233856"/>
                </a:cubicBezTo>
                <a:cubicBezTo>
                  <a:pt x="2351145" y="195444"/>
                  <a:pt x="2346927" y="161298"/>
                  <a:pt x="2346927" y="122886"/>
                </a:cubicBezTo>
                <a:cubicBezTo>
                  <a:pt x="2346927" y="110081"/>
                  <a:pt x="2334274" y="105813"/>
                  <a:pt x="2334274" y="97277"/>
                </a:cubicBezTo>
                <a:cubicBezTo>
                  <a:pt x="2330056" y="80204"/>
                  <a:pt x="2321620" y="58864"/>
                  <a:pt x="2342709" y="54596"/>
                </a:cubicBezTo>
                <a:cubicBezTo>
                  <a:pt x="2363800" y="46060"/>
                  <a:pt x="2376454" y="67401"/>
                  <a:pt x="2380672" y="80204"/>
                </a:cubicBezTo>
                <a:cubicBezTo>
                  <a:pt x="2384890" y="97277"/>
                  <a:pt x="2397543" y="118618"/>
                  <a:pt x="2397543" y="131422"/>
                </a:cubicBezTo>
                <a:cubicBezTo>
                  <a:pt x="2389107" y="195444"/>
                  <a:pt x="2418632" y="250927"/>
                  <a:pt x="2414415" y="310680"/>
                </a:cubicBezTo>
                <a:cubicBezTo>
                  <a:pt x="2414415" y="464332"/>
                  <a:pt x="2414415" y="613714"/>
                  <a:pt x="2414415" y="763096"/>
                </a:cubicBezTo>
                <a:cubicBezTo>
                  <a:pt x="2414415" y="792972"/>
                  <a:pt x="2427068" y="814313"/>
                  <a:pt x="2439723" y="839921"/>
                </a:cubicBezTo>
                <a:cubicBezTo>
                  <a:pt x="2473466" y="903942"/>
                  <a:pt x="2502993" y="967963"/>
                  <a:pt x="2473466" y="1049058"/>
                </a:cubicBezTo>
                <a:cubicBezTo>
                  <a:pt x="2439723" y="1125882"/>
                  <a:pt x="2511428" y="1185635"/>
                  <a:pt x="2583134" y="1194172"/>
                </a:cubicBezTo>
                <a:cubicBezTo>
                  <a:pt x="2650621" y="1202708"/>
                  <a:pt x="2722326" y="1194172"/>
                  <a:pt x="2794031" y="1194172"/>
                </a:cubicBezTo>
                <a:cubicBezTo>
                  <a:pt x="2815121" y="1194172"/>
                  <a:pt x="2869954" y="1147223"/>
                  <a:pt x="2886826" y="1121614"/>
                </a:cubicBezTo>
                <a:cubicBezTo>
                  <a:pt x="2916351" y="1083202"/>
                  <a:pt x="2920570" y="1036253"/>
                  <a:pt x="2941660" y="997841"/>
                </a:cubicBezTo>
                <a:cubicBezTo>
                  <a:pt x="2971185" y="933820"/>
                  <a:pt x="2992276" y="925283"/>
                  <a:pt x="3076634" y="925283"/>
                </a:cubicBezTo>
                <a:cubicBezTo>
                  <a:pt x="3063981" y="985036"/>
                  <a:pt x="3085070" y="1049058"/>
                  <a:pt x="3059763" y="1113077"/>
                </a:cubicBezTo>
                <a:cubicBezTo>
                  <a:pt x="3042890" y="1142955"/>
                  <a:pt x="3068198" y="1189903"/>
                  <a:pt x="3042890" y="1224047"/>
                </a:cubicBezTo>
                <a:cubicBezTo>
                  <a:pt x="3034454" y="1232584"/>
                  <a:pt x="3047108" y="1245388"/>
                  <a:pt x="3055543" y="1253925"/>
                </a:cubicBezTo>
                <a:cubicBezTo>
                  <a:pt x="3097723" y="1292337"/>
                  <a:pt x="3152557" y="1317946"/>
                  <a:pt x="3198954" y="1347822"/>
                </a:cubicBezTo>
                <a:cubicBezTo>
                  <a:pt x="3245352" y="1339286"/>
                  <a:pt x="3274878" y="1394770"/>
                  <a:pt x="3321275" y="1386234"/>
                </a:cubicBezTo>
                <a:cubicBezTo>
                  <a:pt x="3376108" y="1420380"/>
                  <a:pt x="3422507" y="1407575"/>
                  <a:pt x="3464685" y="1356358"/>
                </a:cubicBezTo>
                <a:cubicBezTo>
                  <a:pt x="3489994" y="1326483"/>
                  <a:pt x="3515301" y="1296605"/>
                  <a:pt x="3553263" y="1283801"/>
                </a:cubicBezTo>
                <a:cubicBezTo>
                  <a:pt x="3570135" y="1279532"/>
                  <a:pt x="3587006" y="1270998"/>
                  <a:pt x="3599659" y="1305142"/>
                </a:cubicBezTo>
                <a:cubicBezTo>
                  <a:pt x="3612313" y="1335017"/>
                  <a:pt x="3620751" y="1356358"/>
                  <a:pt x="3603877" y="1381968"/>
                </a:cubicBezTo>
                <a:cubicBezTo>
                  <a:pt x="3582788" y="1424648"/>
                  <a:pt x="3587006" y="1471597"/>
                  <a:pt x="3565917" y="1510009"/>
                </a:cubicBezTo>
                <a:cubicBezTo>
                  <a:pt x="3553263" y="1527082"/>
                  <a:pt x="3599659" y="1616710"/>
                  <a:pt x="3620751" y="1620979"/>
                </a:cubicBezTo>
                <a:cubicBezTo>
                  <a:pt x="3637622" y="1625247"/>
                  <a:pt x="3654493" y="1625247"/>
                  <a:pt x="3667147" y="1612442"/>
                </a:cubicBezTo>
                <a:cubicBezTo>
                  <a:pt x="3696674" y="1578298"/>
                  <a:pt x="3726199" y="1548423"/>
                  <a:pt x="3755723" y="1518545"/>
                </a:cubicBezTo>
                <a:cubicBezTo>
                  <a:pt x="3781032" y="1497204"/>
                  <a:pt x="3806339" y="1497204"/>
                  <a:pt x="3844302" y="1522813"/>
                </a:cubicBezTo>
                <a:cubicBezTo>
                  <a:pt x="3865391" y="1535618"/>
                  <a:pt x="3873827" y="1556957"/>
                  <a:pt x="3861173" y="1586835"/>
                </a:cubicBezTo>
                <a:cubicBezTo>
                  <a:pt x="3844302" y="1629515"/>
                  <a:pt x="3827428" y="1676464"/>
                  <a:pt x="3810557" y="1719144"/>
                </a:cubicBezTo>
                <a:cubicBezTo>
                  <a:pt x="3797904" y="1753290"/>
                  <a:pt x="3797904" y="1770362"/>
                  <a:pt x="3823211" y="1791702"/>
                </a:cubicBezTo>
                <a:lnTo>
                  <a:pt x="3890668" y="1858383"/>
                </a:lnTo>
                <a:lnTo>
                  <a:pt x="3898650" y="1848246"/>
                </a:lnTo>
                <a:cubicBezTo>
                  <a:pt x="3919947" y="1823826"/>
                  <a:pt x="3942296" y="1802325"/>
                  <a:pt x="3945541" y="1777967"/>
                </a:cubicBezTo>
                <a:lnTo>
                  <a:pt x="3947646" y="1772691"/>
                </a:lnTo>
                <a:lnTo>
                  <a:pt x="3946711" y="1773404"/>
                </a:lnTo>
                <a:cubicBezTo>
                  <a:pt x="3940590" y="1775614"/>
                  <a:pt x="3934761" y="1774138"/>
                  <a:pt x="3932430" y="1763522"/>
                </a:cubicBezTo>
                <a:cubicBezTo>
                  <a:pt x="3928349" y="1749956"/>
                  <a:pt x="3930098" y="1732853"/>
                  <a:pt x="3949335" y="1725193"/>
                </a:cubicBezTo>
                <a:cubicBezTo>
                  <a:pt x="3958078" y="1719889"/>
                  <a:pt x="3967406" y="1722251"/>
                  <a:pt x="3974985" y="1721665"/>
                </a:cubicBezTo>
                <a:lnTo>
                  <a:pt x="3979892" y="1721225"/>
                </a:lnTo>
                <a:lnTo>
                  <a:pt x="4029629" y="1693929"/>
                </a:lnTo>
                <a:cubicBezTo>
                  <a:pt x="4072141" y="1678204"/>
                  <a:pt x="4098750" y="1651820"/>
                  <a:pt x="4110473" y="1634249"/>
                </a:cubicBezTo>
                <a:cubicBezTo>
                  <a:pt x="4126729" y="1608387"/>
                  <a:pt x="4148080" y="1588289"/>
                  <a:pt x="4172658" y="1571909"/>
                </a:cubicBezTo>
                <a:lnTo>
                  <a:pt x="4193278" y="1561785"/>
                </a:lnTo>
                <a:lnTo>
                  <a:pt x="4184260" y="1546579"/>
                </a:lnTo>
                <a:cubicBezTo>
                  <a:pt x="4210492" y="1530665"/>
                  <a:pt x="4244886" y="1521830"/>
                  <a:pt x="4260043" y="1500605"/>
                </a:cubicBezTo>
                <a:cubicBezTo>
                  <a:pt x="4276366" y="1474661"/>
                  <a:pt x="4275199" y="1439276"/>
                  <a:pt x="4283360" y="1406254"/>
                </a:cubicBezTo>
                <a:cubicBezTo>
                  <a:pt x="4292105" y="1380896"/>
                  <a:pt x="4296186" y="1354358"/>
                  <a:pt x="4304931" y="1329003"/>
                </a:cubicBezTo>
                <a:cubicBezTo>
                  <a:pt x="4313093" y="1295979"/>
                  <a:pt x="4313093" y="1295979"/>
                  <a:pt x="4352732" y="1295994"/>
                </a:cubicBezTo>
                <a:cubicBezTo>
                  <a:pt x="4383046" y="1293645"/>
                  <a:pt x="4421520" y="1258273"/>
                  <a:pt x="4426765" y="1227018"/>
                </a:cubicBezTo>
                <a:cubicBezTo>
                  <a:pt x="4429097" y="1217584"/>
                  <a:pt x="4428514" y="1209917"/>
                  <a:pt x="4426765" y="1206967"/>
                </a:cubicBezTo>
                <a:cubicBezTo>
                  <a:pt x="4397036" y="1176880"/>
                  <a:pt x="4402868" y="1133238"/>
                  <a:pt x="4380717" y="1102564"/>
                </a:cubicBezTo>
                <a:cubicBezTo>
                  <a:pt x="4369059" y="1089587"/>
                  <a:pt x="4375471" y="1073666"/>
                  <a:pt x="4380717" y="1062461"/>
                </a:cubicBezTo>
                <a:cubicBezTo>
                  <a:pt x="4384798" y="1055976"/>
                  <a:pt x="4395291" y="1053621"/>
                  <a:pt x="4398789" y="1059519"/>
                </a:cubicBezTo>
                <a:cubicBezTo>
                  <a:pt x="4415693" y="1081346"/>
                  <a:pt x="4429684" y="1104941"/>
                  <a:pt x="4443674" y="1128534"/>
                </a:cubicBezTo>
                <a:cubicBezTo>
                  <a:pt x="4454749" y="1153896"/>
                  <a:pt x="4467571" y="1162159"/>
                  <a:pt x="4479813" y="1142701"/>
                </a:cubicBezTo>
                <a:cubicBezTo>
                  <a:pt x="4492639" y="1130911"/>
                  <a:pt x="4501968" y="1113221"/>
                  <a:pt x="4510128" y="1100250"/>
                </a:cubicBezTo>
                <a:cubicBezTo>
                  <a:pt x="4513625" y="1086098"/>
                  <a:pt x="4514208" y="1073712"/>
                  <a:pt x="4520621" y="1057791"/>
                </a:cubicBezTo>
                <a:cubicBezTo>
                  <a:pt x="4545686" y="1066646"/>
                  <a:pt x="4557928" y="1087292"/>
                  <a:pt x="4555012" y="1109111"/>
                </a:cubicBezTo>
                <a:cubicBezTo>
                  <a:pt x="4549766" y="1140367"/>
                  <a:pt x="4571919" y="1130938"/>
                  <a:pt x="4582409" y="1128582"/>
                </a:cubicBezTo>
                <a:cubicBezTo>
                  <a:pt x="4589989" y="1127994"/>
                  <a:pt x="4610974" y="1123283"/>
                  <a:pt x="4603396" y="1103821"/>
                </a:cubicBezTo>
                <a:cubicBezTo>
                  <a:pt x="4587659" y="1077275"/>
                  <a:pt x="4587075" y="1049557"/>
                  <a:pt x="4571337" y="1023015"/>
                </a:cubicBezTo>
                <a:cubicBezTo>
                  <a:pt x="4547438" y="969339"/>
                  <a:pt x="4517708" y="919200"/>
                  <a:pt x="4505469" y="858451"/>
                </a:cubicBezTo>
                <a:cubicBezTo>
                  <a:pt x="4504885" y="850784"/>
                  <a:pt x="4494977" y="840754"/>
                  <a:pt x="4489729" y="831907"/>
                </a:cubicBezTo>
                <a:cubicBezTo>
                  <a:pt x="4482734" y="820110"/>
                  <a:pt x="4472826" y="810081"/>
                  <a:pt x="4489147" y="804189"/>
                </a:cubicBezTo>
                <a:cubicBezTo>
                  <a:pt x="4500806" y="797116"/>
                  <a:pt x="4511883" y="802428"/>
                  <a:pt x="4520041" y="809506"/>
                </a:cubicBezTo>
                <a:cubicBezTo>
                  <a:pt x="4529370" y="811869"/>
                  <a:pt x="4528786" y="824254"/>
                  <a:pt x="4535197" y="828385"/>
                </a:cubicBezTo>
                <a:cubicBezTo>
                  <a:pt x="4555018" y="848441"/>
                  <a:pt x="4541610" y="872618"/>
                  <a:pt x="4553851" y="893262"/>
                </a:cubicBezTo>
                <a:cubicBezTo>
                  <a:pt x="4565510" y="906241"/>
                  <a:pt x="4583581" y="923349"/>
                  <a:pt x="4577750" y="946939"/>
                </a:cubicBezTo>
                <a:cubicBezTo>
                  <a:pt x="4574253" y="961091"/>
                  <a:pt x="4587077" y="969352"/>
                  <a:pt x="4594071" y="981149"/>
                </a:cubicBezTo>
                <a:cubicBezTo>
                  <a:pt x="4605149" y="1006512"/>
                  <a:pt x="4626716" y="1029519"/>
                  <a:pt x="4633127" y="1053701"/>
                </a:cubicBezTo>
                <a:cubicBezTo>
                  <a:pt x="4645368" y="1094397"/>
                  <a:pt x="4671017" y="1110919"/>
                  <a:pt x="4709491" y="1115650"/>
                </a:cubicBezTo>
                <a:cubicBezTo>
                  <a:pt x="4735139" y="1092069"/>
                  <a:pt x="4696668" y="1067286"/>
                  <a:pt x="4710075" y="1043113"/>
                </a:cubicBezTo>
                <a:cubicBezTo>
                  <a:pt x="4679181" y="997692"/>
                  <a:pt x="4682680" y="943435"/>
                  <a:pt x="4654700" y="896245"/>
                </a:cubicBezTo>
                <a:cubicBezTo>
                  <a:pt x="4638960" y="869702"/>
                  <a:pt x="4645373" y="833729"/>
                  <a:pt x="4632549" y="805418"/>
                </a:cubicBezTo>
                <a:cubicBezTo>
                  <a:pt x="4628468" y="791850"/>
                  <a:pt x="4644792" y="785959"/>
                  <a:pt x="4655283" y="783604"/>
                </a:cubicBezTo>
                <a:cubicBezTo>
                  <a:pt x="4664028" y="778299"/>
                  <a:pt x="4671023" y="790096"/>
                  <a:pt x="4671606" y="797763"/>
                </a:cubicBezTo>
                <a:cubicBezTo>
                  <a:pt x="4675686" y="851431"/>
                  <a:pt x="4708329" y="899802"/>
                  <a:pt x="4718238" y="949934"/>
                </a:cubicBezTo>
                <a:cubicBezTo>
                  <a:pt x="4721152" y="968218"/>
                  <a:pt x="4729897" y="982965"/>
                  <a:pt x="4732811" y="1001247"/>
                </a:cubicBezTo>
                <a:cubicBezTo>
                  <a:pt x="4738057" y="1030147"/>
                  <a:pt x="4771283" y="1046082"/>
                  <a:pt x="4794017" y="1064371"/>
                </a:cubicBezTo>
                <a:lnTo>
                  <a:pt x="4799461" y="1070452"/>
                </a:lnTo>
                <a:lnTo>
                  <a:pt x="4801776" y="1061861"/>
                </a:lnTo>
                <a:cubicBezTo>
                  <a:pt x="4852392" y="1006376"/>
                  <a:pt x="4852392" y="933820"/>
                  <a:pt x="4881917" y="874066"/>
                </a:cubicBezTo>
                <a:cubicBezTo>
                  <a:pt x="4915661" y="805777"/>
                  <a:pt x="4865045" y="750292"/>
                  <a:pt x="4877699" y="690540"/>
                </a:cubicBezTo>
                <a:cubicBezTo>
                  <a:pt x="4852392" y="677736"/>
                  <a:pt x="4843956" y="647858"/>
                  <a:pt x="4831303" y="626519"/>
                </a:cubicBezTo>
                <a:cubicBezTo>
                  <a:pt x="4818649" y="592373"/>
                  <a:pt x="4776469" y="566766"/>
                  <a:pt x="4793340" y="519817"/>
                </a:cubicBezTo>
                <a:cubicBezTo>
                  <a:pt x="4776469" y="507013"/>
                  <a:pt x="4776469" y="477137"/>
                  <a:pt x="4755380" y="460064"/>
                </a:cubicBezTo>
                <a:cubicBezTo>
                  <a:pt x="4725853" y="438723"/>
                  <a:pt x="4704764" y="413115"/>
                  <a:pt x="4679456" y="387506"/>
                </a:cubicBezTo>
                <a:cubicBezTo>
                  <a:pt x="4658366" y="366167"/>
                  <a:pt x="4641494" y="336289"/>
                  <a:pt x="4641494" y="302144"/>
                </a:cubicBezTo>
                <a:cubicBezTo>
                  <a:pt x="4641494" y="268000"/>
                  <a:pt x="4675239" y="212515"/>
                  <a:pt x="4708981" y="203978"/>
                </a:cubicBezTo>
                <a:cubicBezTo>
                  <a:pt x="4721635" y="203978"/>
                  <a:pt x="4734289" y="203978"/>
                  <a:pt x="4751162" y="203978"/>
                </a:cubicBezTo>
                <a:cubicBezTo>
                  <a:pt x="4763815" y="208247"/>
                  <a:pt x="4759597" y="225319"/>
                  <a:pt x="4763815" y="233856"/>
                </a:cubicBezTo>
                <a:cubicBezTo>
                  <a:pt x="4793340" y="280804"/>
                  <a:pt x="4822867" y="332021"/>
                  <a:pt x="4810212" y="391774"/>
                </a:cubicBezTo>
                <a:cubicBezTo>
                  <a:pt x="4810212" y="408847"/>
                  <a:pt x="4810212" y="425918"/>
                  <a:pt x="4827085" y="434455"/>
                </a:cubicBezTo>
                <a:cubicBezTo>
                  <a:pt x="4865045" y="464332"/>
                  <a:pt x="4877699" y="507013"/>
                  <a:pt x="4894572" y="545425"/>
                </a:cubicBezTo>
                <a:cubicBezTo>
                  <a:pt x="4924097" y="609446"/>
                  <a:pt x="4957841" y="669199"/>
                  <a:pt x="4995802" y="733221"/>
                </a:cubicBezTo>
                <a:cubicBezTo>
                  <a:pt x="5012673" y="763096"/>
                  <a:pt x="5037982" y="784436"/>
                  <a:pt x="5063289" y="805777"/>
                </a:cubicBezTo>
                <a:cubicBezTo>
                  <a:pt x="5080161" y="827118"/>
                  <a:pt x="5101252" y="827118"/>
                  <a:pt x="5122341" y="801509"/>
                </a:cubicBezTo>
                <a:cubicBezTo>
                  <a:pt x="5147648" y="775901"/>
                  <a:pt x="5164521" y="746023"/>
                  <a:pt x="5181393" y="716148"/>
                </a:cubicBezTo>
                <a:cubicBezTo>
                  <a:pt x="5206700" y="677736"/>
                  <a:pt x="5248880" y="664931"/>
                  <a:pt x="5274187" y="703343"/>
                </a:cubicBezTo>
                <a:cubicBezTo>
                  <a:pt x="5324803" y="771633"/>
                  <a:pt x="5388072" y="754560"/>
                  <a:pt x="5451342" y="733221"/>
                </a:cubicBezTo>
                <a:cubicBezTo>
                  <a:pt x="5476649" y="724684"/>
                  <a:pt x="5501956" y="707611"/>
                  <a:pt x="5501956" y="686272"/>
                </a:cubicBezTo>
                <a:cubicBezTo>
                  <a:pt x="5501956" y="656395"/>
                  <a:pt x="5539918" y="635055"/>
                  <a:pt x="5514611" y="600910"/>
                </a:cubicBezTo>
                <a:cubicBezTo>
                  <a:pt x="5497738" y="579570"/>
                  <a:pt x="5493520" y="558229"/>
                  <a:pt x="5514611" y="545425"/>
                </a:cubicBezTo>
                <a:cubicBezTo>
                  <a:pt x="5539918" y="524085"/>
                  <a:pt x="5569443" y="502744"/>
                  <a:pt x="5594752" y="515549"/>
                </a:cubicBezTo>
                <a:cubicBezTo>
                  <a:pt x="5620059" y="528354"/>
                  <a:pt x="5662240" y="532622"/>
                  <a:pt x="5658022" y="579570"/>
                </a:cubicBezTo>
                <a:cubicBezTo>
                  <a:pt x="5653804" y="600910"/>
                  <a:pt x="5670675" y="613714"/>
                  <a:pt x="5695982" y="613714"/>
                </a:cubicBezTo>
                <a:cubicBezTo>
                  <a:pt x="5717072" y="617982"/>
                  <a:pt x="5733945" y="605178"/>
                  <a:pt x="5738163" y="583839"/>
                </a:cubicBezTo>
                <a:cubicBezTo>
                  <a:pt x="5750816" y="549693"/>
                  <a:pt x="5767687" y="511281"/>
                  <a:pt x="5771905" y="472869"/>
                </a:cubicBezTo>
                <a:cubicBezTo>
                  <a:pt x="5776123" y="447259"/>
                  <a:pt x="5788777" y="451527"/>
                  <a:pt x="5797214" y="438723"/>
                </a:cubicBezTo>
                <a:cubicBezTo>
                  <a:pt x="5818303" y="417384"/>
                  <a:pt x="5826739" y="442991"/>
                  <a:pt x="5839393" y="442991"/>
                </a:cubicBezTo>
                <a:cubicBezTo>
                  <a:pt x="5864701" y="447259"/>
                  <a:pt x="5881573" y="468600"/>
                  <a:pt x="5885791" y="485671"/>
                </a:cubicBezTo>
                <a:cubicBezTo>
                  <a:pt x="5894227" y="524085"/>
                  <a:pt x="5927969" y="528354"/>
                  <a:pt x="5953278" y="545425"/>
                </a:cubicBezTo>
                <a:cubicBezTo>
                  <a:pt x="5987021" y="519817"/>
                  <a:pt x="6037637" y="528354"/>
                  <a:pt x="6058726" y="481403"/>
                </a:cubicBezTo>
                <a:cubicBezTo>
                  <a:pt x="6079817" y="442991"/>
                  <a:pt x="6105124" y="404579"/>
                  <a:pt x="6126213" y="366167"/>
                </a:cubicBezTo>
                <a:cubicBezTo>
                  <a:pt x="6138867" y="340558"/>
                  <a:pt x="6159958" y="336289"/>
                  <a:pt x="6176829" y="349094"/>
                </a:cubicBezTo>
                <a:cubicBezTo>
                  <a:pt x="6219009" y="378970"/>
                  <a:pt x="6235881" y="430186"/>
                  <a:pt x="6223227" y="494208"/>
                </a:cubicBezTo>
                <a:cubicBezTo>
                  <a:pt x="6223227" y="498476"/>
                  <a:pt x="6214792" y="502744"/>
                  <a:pt x="6214792" y="507013"/>
                </a:cubicBezTo>
                <a:cubicBezTo>
                  <a:pt x="6214792" y="515549"/>
                  <a:pt x="6286497" y="536888"/>
                  <a:pt x="6299150" y="532622"/>
                </a:cubicBezTo>
                <a:cubicBezTo>
                  <a:pt x="6328675" y="528354"/>
                  <a:pt x="6353984" y="524085"/>
                  <a:pt x="6370855" y="498476"/>
                </a:cubicBezTo>
                <a:cubicBezTo>
                  <a:pt x="6375073" y="494208"/>
                  <a:pt x="6379291" y="489940"/>
                  <a:pt x="6383509" y="485671"/>
                </a:cubicBezTo>
                <a:cubicBezTo>
                  <a:pt x="6438343" y="434455"/>
                  <a:pt x="6459432" y="430186"/>
                  <a:pt x="6522701" y="477137"/>
                </a:cubicBezTo>
                <a:cubicBezTo>
                  <a:pt x="6560662" y="502744"/>
                  <a:pt x="6569100" y="502744"/>
                  <a:pt x="6602842" y="468600"/>
                </a:cubicBezTo>
                <a:cubicBezTo>
                  <a:pt x="6632367" y="438723"/>
                  <a:pt x="6636587" y="396043"/>
                  <a:pt x="6649240" y="357630"/>
                </a:cubicBezTo>
                <a:cubicBezTo>
                  <a:pt x="6674547" y="285073"/>
                  <a:pt x="6691419" y="208247"/>
                  <a:pt x="6720946" y="131422"/>
                </a:cubicBezTo>
                <a:cubicBezTo>
                  <a:pt x="6733599" y="97277"/>
                  <a:pt x="6754688" y="58864"/>
                  <a:pt x="6784215" y="33255"/>
                </a:cubicBezTo>
                <a:cubicBezTo>
                  <a:pt x="6796869" y="18317"/>
                  <a:pt x="6811631" y="7648"/>
                  <a:pt x="6829557" y="2846"/>
                </a:cubicBezTo>
                <a:cubicBezTo>
                  <a:pt x="6838521" y="445"/>
                  <a:pt x="6848275" y="-488"/>
                  <a:pt x="6858951" y="24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900">
                <a:latin typeface="Arial" pitchFamily="34" charset="0"/>
                <a:cs typeface="Arial" pitchFamily="34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6550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172316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4542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123478"/>
            <a:ext cx="8679898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1131592"/>
            <a:ext cx="2670575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013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1" y="1347500"/>
            <a:ext cx="115401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013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07152" y="1362298"/>
            <a:ext cx="685849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ko-KR" altLang="en-US" sz="1013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691074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83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2208254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83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685783"/>
            <a:r>
              <a:rPr lang="en-US" altLang="ko-KR" sz="105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05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5835370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83"/>
            <a:r>
              <a:rPr lang="en-US" altLang="ko-KR" sz="105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05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4611907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685783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685783"/>
            <a:r>
              <a:rPr lang="en-US" altLang="ko-KR" sz="21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14478381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814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7557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8445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9199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166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398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5802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7317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02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931360-7E41-4248-8AEF-AC858AB643B6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  <a:alpha val="0"/>
                </a:schemeClr>
              </a:gs>
              <a:gs pos="66000">
                <a:schemeClr val="accent1">
                  <a:alpha val="58000"/>
                </a:schemeClr>
              </a:gs>
              <a:gs pos="80000">
                <a:schemeClr val="accent1"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731024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065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7578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3987209" y="2639192"/>
            <a:ext cx="4909473" cy="43204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35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987209" y="1095154"/>
            <a:ext cx="4909473" cy="15119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</p:spTree>
    <p:extLst>
      <p:ext uri="{BB962C8B-B14F-4D97-AF65-F5344CB8AC3E}">
        <p14:creationId xmlns:p14="http://schemas.microsoft.com/office/powerpoint/2010/main" val="29704619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752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5934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979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5044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694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282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01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12"/>
            <a:ext cx="9144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162500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92365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9390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7534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689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08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0E8D5F8-DCBB-4697-978C-9F18383C891F}"/>
              </a:ext>
            </a:extLst>
          </p:cNvPr>
          <p:cNvSpPr/>
          <p:nvPr userDrawn="1"/>
        </p:nvSpPr>
        <p:spPr>
          <a:xfrm>
            <a:off x="1" y="161317"/>
            <a:ext cx="8393373" cy="1026038"/>
          </a:xfrm>
          <a:custGeom>
            <a:avLst/>
            <a:gdLst>
              <a:gd name="connsiteX0" fmla="*/ 0 w 11191164"/>
              <a:gd name="connsiteY0" fmla="*/ 0 h 1026038"/>
              <a:gd name="connsiteX1" fmla="*/ 10678145 w 11191164"/>
              <a:gd name="connsiteY1" fmla="*/ 0 h 1026038"/>
              <a:gd name="connsiteX2" fmla="*/ 11191164 w 11191164"/>
              <a:gd name="connsiteY2" fmla="*/ 513019 h 1026038"/>
              <a:gd name="connsiteX3" fmla="*/ 10678145 w 11191164"/>
              <a:gd name="connsiteY3" fmla="*/ 1026038 h 1026038"/>
              <a:gd name="connsiteX4" fmla="*/ 0 w 11191164"/>
              <a:gd name="connsiteY4" fmla="*/ 1026038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1164" h="1026038">
                <a:moveTo>
                  <a:pt x="0" y="0"/>
                </a:moveTo>
                <a:lnTo>
                  <a:pt x="10678145" y="0"/>
                </a:lnTo>
                <a:cubicBezTo>
                  <a:pt x="10961478" y="0"/>
                  <a:pt x="11191164" y="229686"/>
                  <a:pt x="11191164" y="513019"/>
                </a:cubicBezTo>
                <a:cubicBezTo>
                  <a:pt x="11191164" y="796352"/>
                  <a:pt x="10961478" y="1026038"/>
                  <a:pt x="10678145" y="1026038"/>
                </a:cubicBezTo>
                <a:lnTo>
                  <a:pt x="0" y="102603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590552" y="339512"/>
            <a:ext cx="7331993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FC942A5-2D0D-4483-A217-3F3729323734}"/>
              </a:ext>
            </a:extLst>
          </p:cNvPr>
          <p:cNvSpPr/>
          <p:nvPr userDrawn="1"/>
        </p:nvSpPr>
        <p:spPr>
          <a:xfrm>
            <a:off x="1" y="161317"/>
            <a:ext cx="1251062" cy="1026038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01515AE-4193-4204-AAE3-28BCF655ED34}"/>
              </a:ext>
            </a:extLst>
          </p:cNvPr>
          <p:cNvSpPr/>
          <p:nvPr userDrawn="1"/>
        </p:nvSpPr>
        <p:spPr>
          <a:xfrm>
            <a:off x="8466729" y="161317"/>
            <a:ext cx="677272" cy="1026038"/>
          </a:xfrm>
          <a:custGeom>
            <a:avLst/>
            <a:gdLst>
              <a:gd name="connsiteX0" fmla="*/ 513019 w 903029"/>
              <a:gd name="connsiteY0" fmla="*/ 0 h 1026038"/>
              <a:gd name="connsiteX1" fmla="*/ 903029 w 903029"/>
              <a:gd name="connsiteY1" fmla="*/ 0 h 1026038"/>
              <a:gd name="connsiteX2" fmla="*/ 903029 w 903029"/>
              <a:gd name="connsiteY2" fmla="*/ 1026038 h 1026038"/>
              <a:gd name="connsiteX3" fmla="*/ 513019 w 903029"/>
              <a:gd name="connsiteY3" fmla="*/ 1026038 h 1026038"/>
              <a:gd name="connsiteX4" fmla="*/ 0 w 903029"/>
              <a:gd name="connsiteY4" fmla="*/ 513019 h 1026038"/>
              <a:gd name="connsiteX5" fmla="*/ 513019 w 903029"/>
              <a:gd name="connsiteY5" fmla="*/ 0 h 1026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3029" h="1026038">
                <a:moveTo>
                  <a:pt x="513019" y="0"/>
                </a:moveTo>
                <a:lnTo>
                  <a:pt x="903029" y="0"/>
                </a:lnTo>
                <a:lnTo>
                  <a:pt x="903029" y="1026038"/>
                </a:lnTo>
                <a:lnTo>
                  <a:pt x="513019" y="1026038"/>
                </a:lnTo>
                <a:cubicBezTo>
                  <a:pt x="229686" y="1026038"/>
                  <a:pt x="0" y="796352"/>
                  <a:pt x="0" y="513019"/>
                </a:cubicBezTo>
                <a:cubicBezTo>
                  <a:pt x="0" y="229686"/>
                  <a:pt x="229686" y="0"/>
                  <a:pt x="51301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551466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339512"/>
            <a:ext cx="9144000" cy="79260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1FE28-12EC-4903-A460-E890754C1903}"/>
              </a:ext>
            </a:extLst>
          </p:cNvPr>
          <p:cNvSpPr/>
          <p:nvPr userDrawn="1"/>
        </p:nvSpPr>
        <p:spPr>
          <a:xfrm>
            <a:off x="242648" y="6357257"/>
            <a:ext cx="8901353" cy="3396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08DF3A5-76B0-4E36-B0C8-90B00A8736A3}"/>
              </a:ext>
            </a:extLst>
          </p:cNvPr>
          <p:cNvSpPr/>
          <p:nvPr userDrawn="1"/>
        </p:nvSpPr>
        <p:spPr>
          <a:xfrm>
            <a:off x="242648" y="6349290"/>
            <a:ext cx="423837" cy="347603"/>
          </a:xfrm>
          <a:custGeom>
            <a:avLst/>
            <a:gdLst>
              <a:gd name="connsiteX0" fmla="*/ 5086770 w 5086770"/>
              <a:gd name="connsiteY0" fmla="*/ 1174706 h 3128874"/>
              <a:gd name="connsiteX1" fmla="*/ 5086770 w 5086770"/>
              <a:gd name="connsiteY1" fmla="*/ 1184663 h 3128874"/>
              <a:gd name="connsiteX2" fmla="*/ 5079830 w 5086770"/>
              <a:gd name="connsiteY2" fmla="*/ 1185820 h 3128874"/>
              <a:gd name="connsiteX3" fmla="*/ 5078289 w 5086770"/>
              <a:gd name="connsiteY3" fmla="*/ 1182737 h 3128874"/>
              <a:gd name="connsiteX4" fmla="*/ 5078289 w 5086770"/>
              <a:gd name="connsiteY4" fmla="*/ 1179654 h 3128874"/>
              <a:gd name="connsiteX5" fmla="*/ 1690658 w 5086770"/>
              <a:gd name="connsiteY5" fmla="*/ 810655 h 3128874"/>
              <a:gd name="connsiteX6" fmla="*/ 1349061 w 5086770"/>
              <a:gd name="connsiteY6" fmla="*/ 1934928 h 3128874"/>
              <a:gd name="connsiteX7" fmla="*/ 2035854 w 5086770"/>
              <a:gd name="connsiteY7" fmla="*/ 1934928 h 3128874"/>
              <a:gd name="connsiteX8" fmla="*/ 3765314 w 5086770"/>
              <a:gd name="connsiteY8" fmla="*/ 0 h 3128874"/>
              <a:gd name="connsiteX9" fmla="*/ 4465138 w 5086770"/>
              <a:gd name="connsiteY9" fmla="*/ 0 h 3128874"/>
              <a:gd name="connsiteX10" fmla="*/ 4675955 w 5086770"/>
              <a:gd name="connsiteY10" fmla="*/ 0 h 3128874"/>
              <a:gd name="connsiteX11" fmla="*/ 4659036 w 5086770"/>
              <a:gd name="connsiteY11" fmla="*/ 34412 h 3128874"/>
              <a:gd name="connsiteX12" fmla="*/ 4651327 w 5086770"/>
              <a:gd name="connsiteY12" fmla="*/ 45203 h 3128874"/>
              <a:gd name="connsiteX13" fmla="*/ 4648245 w 5086770"/>
              <a:gd name="connsiteY13" fmla="*/ 51368 h 3128874"/>
              <a:gd name="connsiteX14" fmla="*/ 4483319 w 5086770"/>
              <a:gd name="connsiteY14" fmla="*/ 361184 h 3128874"/>
              <a:gd name="connsiteX15" fmla="*/ 4480236 w 5086770"/>
              <a:gd name="connsiteY15" fmla="*/ 373515 h 3128874"/>
              <a:gd name="connsiteX16" fmla="*/ 4474071 w 5086770"/>
              <a:gd name="connsiteY16" fmla="*/ 398176 h 3128874"/>
              <a:gd name="connsiteX17" fmla="*/ 4450950 w 5086770"/>
              <a:gd name="connsiteY17" fmla="*/ 498367 h 3128874"/>
              <a:gd name="connsiteX18" fmla="*/ 4440161 w 5086770"/>
              <a:gd name="connsiteY18" fmla="*/ 527652 h 3128874"/>
              <a:gd name="connsiteX19" fmla="*/ 4441700 w 5086770"/>
              <a:gd name="connsiteY19" fmla="*/ 539983 h 3128874"/>
              <a:gd name="connsiteX20" fmla="*/ 4437078 w 5086770"/>
              <a:gd name="connsiteY20" fmla="*/ 561562 h 3128874"/>
              <a:gd name="connsiteX21" fmla="*/ 4433995 w 5086770"/>
              <a:gd name="connsiteY21" fmla="*/ 576976 h 3128874"/>
              <a:gd name="connsiteX22" fmla="*/ 4433994 w 5086770"/>
              <a:gd name="connsiteY22" fmla="*/ 578519 h 3128874"/>
              <a:gd name="connsiteX23" fmla="*/ 4413956 w 5086770"/>
              <a:gd name="connsiteY23" fmla="*/ 797393 h 3128874"/>
              <a:gd name="connsiteX24" fmla="*/ 4438619 w 5086770"/>
              <a:gd name="connsiteY24" fmla="*/ 996230 h 3128874"/>
              <a:gd name="connsiteX25" fmla="*/ 4433995 w 5086770"/>
              <a:gd name="connsiteY25" fmla="*/ 1016268 h 3128874"/>
              <a:gd name="connsiteX26" fmla="*/ 4435536 w 5086770"/>
              <a:gd name="connsiteY26" fmla="*/ 1025517 h 3128874"/>
              <a:gd name="connsiteX27" fmla="*/ 4437078 w 5086770"/>
              <a:gd name="connsiteY27" fmla="*/ 1027057 h 3128874"/>
              <a:gd name="connsiteX28" fmla="*/ 4432452 w 5086770"/>
              <a:gd name="connsiteY28" fmla="*/ 1048636 h 3128874"/>
              <a:gd name="connsiteX29" fmla="*/ 4413956 w 5086770"/>
              <a:gd name="connsiteY29" fmla="*/ 1085630 h 3128874"/>
              <a:gd name="connsiteX30" fmla="*/ 4196623 w 5086770"/>
              <a:gd name="connsiteY30" fmla="*/ 1389280 h 3128874"/>
              <a:gd name="connsiteX31" fmla="*/ 4085645 w 5086770"/>
              <a:gd name="connsiteY31" fmla="*/ 1597365 h 3128874"/>
              <a:gd name="connsiteX32" fmla="*/ 4216661 w 5086770"/>
              <a:gd name="connsiteY32" fmla="*/ 1697556 h 3128874"/>
              <a:gd name="connsiteX33" fmla="*/ 4250571 w 5086770"/>
              <a:gd name="connsiteY33" fmla="*/ 1811617 h 3128874"/>
              <a:gd name="connsiteX34" fmla="*/ 4173502 w 5086770"/>
              <a:gd name="connsiteY34" fmla="*/ 1888685 h 3128874"/>
              <a:gd name="connsiteX35" fmla="*/ 4213578 w 5086770"/>
              <a:gd name="connsiteY35" fmla="*/ 2022784 h 3128874"/>
              <a:gd name="connsiteX36" fmla="*/ 4347678 w 5086770"/>
              <a:gd name="connsiteY36" fmla="*/ 2090605 h 3128874"/>
              <a:gd name="connsiteX37" fmla="*/ 4233616 w 5086770"/>
              <a:gd name="connsiteY37" fmla="*/ 2138388 h 3128874"/>
              <a:gd name="connsiteX38" fmla="*/ 4227451 w 5086770"/>
              <a:gd name="connsiteY38" fmla="*/ 2258616 h 3128874"/>
              <a:gd name="connsiteX39" fmla="*/ 4350761 w 5086770"/>
              <a:gd name="connsiteY39" fmla="*/ 2320270 h 3128874"/>
              <a:gd name="connsiteX40" fmla="*/ 4333805 w 5086770"/>
              <a:gd name="connsiteY40" fmla="*/ 2462077 h 3128874"/>
              <a:gd name="connsiteX41" fmla="*/ 4467905 w 5086770"/>
              <a:gd name="connsiteY41" fmla="*/ 2719486 h 3128874"/>
              <a:gd name="connsiteX42" fmla="*/ 4800655 w 5086770"/>
              <a:gd name="connsiteY42" fmla="*/ 2748491 h 3128874"/>
              <a:gd name="connsiteX43" fmla="*/ 4838191 w 5086770"/>
              <a:gd name="connsiteY43" fmla="*/ 2744074 h 3128874"/>
              <a:gd name="connsiteX44" fmla="*/ 4863823 w 5086770"/>
              <a:gd name="connsiteY44" fmla="*/ 2765476 h 3128874"/>
              <a:gd name="connsiteX45" fmla="*/ 4934321 w 5086770"/>
              <a:gd name="connsiteY45" fmla="*/ 2911083 h 3128874"/>
              <a:gd name="connsiteX46" fmla="*/ 4964162 w 5086770"/>
              <a:gd name="connsiteY46" fmla="*/ 3074402 h 3128874"/>
              <a:gd name="connsiteX47" fmla="*/ 4967647 w 5086770"/>
              <a:gd name="connsiteY47" fmla="*/ 3128874 h 3128874"/>
              <a:gd name="connsiteX48" fmla="*/ 4465138 w 5086770"/>
              <a:gd name="connsiteY48" fmla="*/ 3128874 h 3128874"/>
              <a:gd name="connsiteX49" fmla="*/ 4465138 w 5086770"/>
              <a:gd name="connsiteY49" fmla="*/ 3127460 h 3128874"/>
              <a:gd name="connsiteX50" fmla="*/ 3765314 w 5086770"/>
              <a:gd name="connsiteY50" fmla="*/ 3127460 h 3128874"/>
              <a:gd name="connsiteX51" fmla="*/ 1175459 w 5086770"/>
              <a:gd name="connsiteY51" fmla="*/ 0 h 3128874"/>
              <a:gd name="connsiteX52" fmla="*/ 2229594 w 5086770"/>
              <a:gd name="connsiteY52" fmla="*/ 0 h 3128874"/>
              <a:gd name="connsiteX53" fmla="*/ 3404781 w 5086770"/>
              <a:gd name="connsiteY53" fmla="*/ 3127460 h 3128874"/>
              <a:gd name="connsiteX54" fmla="*/ 2392789 w 5086770"/>
              <a:gd name="connsiteY54" fmla="*/ 3127460 h 3128874"/>
              <a:gd name="connsiteX55" fmla="*/ 2236317 w 5086770"/>
              <a:gd name="connsiteY55" fmla="*/ 2611186 h 3128874"/>
              <a:gd name="connsiteX56" fmla="*/ 1139165 w 5086770"/>
              <a:gd name="connsiteY56" fmla="*/ 2611186 h 3128874"/>
              <a:gd name="connsiteX57" fmla="*/ 986721 w 5086770"/>
              <a:gd name="connsiteY57" fmla="*/ 3127460 h 3128874"/>
              <a:gd name="connsiteX58" fmla="*/ 0 w 5086770"/>
              <a:gd name="connsiteY58" fmla="*/ 3127460 h 3128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086770" h="3128874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50860043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39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0996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6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87" r:id="rId2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9" r:id="rId3"/>
    <p:sldLayoutId id="2147483736" r:id="rId4"/>
    <p:sldLayoutId id="2147483740" r:id="rId5"/>
    <p:sldLayoutId id="2147483741" r:id="rId6"/>
    <p:sldLayoutId id="2147483742" r:id="rId7"/>
    <p:sldLayoutId id="2147483732" r:id="rId8"/>
    <p:sldLayoutId id="2147483738" r:id="rId9"/>
    <p:sldLayoutId id="2147483743" r:id="rId10"/>
    <p:sldLayoutId id="2147483745" r:id="rId11"/>
    <p:sldLayoutId id="2147483747" r:id="rId12"/>
    <p:sldLayoutId id="2147483746" r:id="rId13"/>
    <p:sldLayoutId id="2147483744" r:id="rId14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919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</p:sldLayoutIdLst>
  <p:txStyles>
    <p:titleStyle>
      <a:lvl1pPr algn="ctr" defTabSz="914378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9000" y="1215600"/>
            <a:ext cx="2020800" cy="443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44325" y="1073767"/>
            <a:ext cx="4842600" cy="4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defTabSz="68580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68580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4480661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2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104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2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82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13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0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158836" y="3104964"/>
            <a:ext cx="3679752" cy="324036"/>
          </a:xfrm>
        </p:spPr>
        <p:txBody>
          <a:bodyPr>
            <a:noAutofit/>
          </a:bodyPr>
          <a:lstStyle/>
          <a:p>
            <a:pPr algn="ctr"/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CodeWar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905" y="1100361"/>
            <a:ext cx="6043613" cy="1133987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 ĂN VẶT</a:t>
            </a:r>
          </a:p>
        </p:txBody>
      </p:sp>
    </p:spTree>
    <p:extLst>
      <p:ext uri="{BB962C8B-B14F-4D97-AF65-F5344CB8AC3E}">
        <p14:creationId xmlns:p14="http://schemas.microsoft.com/office/powerpoint/2010/main" val="3738514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87811" y="1"/>
            <a:ext cx="7331993" cy="1636048"/>
          </a:xfrm>
        </p:spPr>
        <p:txBody>
          <a:bodyPr>
            <a:normAutofit/>
          </a:bodyPr>
          <a:lstStyle/>
          <a:p>
            <a:pPr algn="ctr"/>
            <a:r>
              <a:rPr lang="en-US" sz="2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LUỒNG PHÊ DUYỆT CÔNG VIỆC</a:t>
            </a:r>
            <a:endParaRPr lang="vi-VN" sz="28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5348178" y="2947988"/>
            <a:ext cx="57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1500" b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4250637" y="3619653"/>
            <a:ext cx="567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1500" b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2819310" y="5079119"/>
            <a:ext cx="567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1500" b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C3DF23-927B-4B2F-AF96-571E9F92E3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1500" y="1719262"/>
            <a:ext cx="8063345" cy="444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905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126470" y="1891107"/>
            <a:ext cx="4099341" cy="507831"/>
            <a:chOff x="4745820" y="1559041"/>
            <a:chExt cx="5465788" cy="677108"/>
          </a:xfrm>
        </p:grpSpPr>
        <p:sp>
          <p:nvSpPr>
            <p:cNvPr id="9" name="TextBox 8"/>
            <p:cNvSpPr txBox="1"/>
            <p:nvPr/>
          </p:nvSpPr>
          <p:spPr>
            <a:xfrm>
              <a:off x="5703916" y="1692034"/>
              <a:ext cx="4507692" cy="533480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defTabSz="685783"/>
              <a:r>
                <a:rPr lang="en-US" altLang="ko-KR" sz="20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Web app</a:t>
              </a:r>
              <a:endParaRPr lang="ko-KR" altLang="en-US" sz="2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45820" y="1559041"/>
              <a:ext cx="958096" cy="67710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 defTabSz="685783"/>
              <a:r>
                <a:rPr lang="en-US" altLang="ko-KR" sz="2700" b="1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ko-KR" altLang="en-US" sz="27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Freeform 16"/>
          <p:cNvSpPr/>
          <p:nvPr/>
        </p:nvSpPr>
        <p:spPr>
          <a:xfrm>
            <a:off x="8367613" y="847175"/>
            <a:ext cx="776387" cy="5143500"/>
          </a:xfrm>
          <a:custGeom>
            <a:avLst/>
            <a:gdLst>
              <a:gd name="connsiteX0" fmla="*/ 858273 w 1035182"/>
              <a:gd name="connsiteY0" fmla="*/ 0 h 6858000"/>
              <a:gd name="connsiteX1" fmla="*/ 1035182 w 1035182"/>
              <a:gd name="connsiteY1" fmla="*/ 0 h 6858000"/>
              <a:gd name="connsiteX2" fmla="*/ 1035182 w 1035182"/>
              <a:gd name="connsiteY2" fmla="*/ 6858000 h 6858000"/>
              <a:gd name="connsiteX3" fmla="*/ 872123 w 1035182"/>
              <a:gd name="connsiteY3" fmla="*/ 6858000 h 6858000"/>
              <a:gd name="connsiteX4" fmla="*/ 871289 w 1035182"/>
              <a:gd name="connsiteY4" fmla="*/ 6856547 h 6858000"/>
              <a:gd name="connsiteX5" fmla="*/ 0 w 1035182"/>
              <a:gd name="connsiteY5" fmla="*/ 3415567 h 6858000"/>
              <a:gd name="connsiteX6" fmla="*/ 711866 w 1035182"/>
              <a:gd name="connsiteY6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5182" h="6858000">
                <a:moveTo>
                  <a:pt x="858273" y="0"/>
                </a:moveTo>
                <a:lnTo>
                  <a:pt x="1035182" y="0"/>
                </a:lnTo>
                <a:lnTo>
                  <a:pt x="1035182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35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955570" y="1542512"/>
            <a:ext cx="4960056" cy="1127475"/>
            <a:chOff x="3007364" y="818147"/>
            <a:chExt cx="6613408" cy="1503300"/>
          </a:xfrm>
        </p:grpSpPr>
        <p:sp>
          <p:nvSpPr>
            <p:cNvPr id="2" name="TextBox 1"/>
            <p:cNvSpPr txBox="1"/>
            <p:nvPr/>
          </p:nvSpPr>
          <p:spPr>
            <a:xfrm>
              <a:off x="3260911" y="1005940"/>
              <a:ext cx="6359861" cy="9541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783"/>
              <a:r>
                <a:rPr lang="en-US" altLang="ko-KR" sz="4050" dirty="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lang="ko-KR" altLang="en-US" sz="405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3097129" y="818147"/>
              <a:ext cx="1282367" cy="1503300"/>
            </a:xfrm>
            <a:custGeom>
              <a:avLst/>
              <a:gdLst>
                <a:gd name="connsiteX0" fmla="*/ 1188269 w 1282367"/>
                <a:gd name="connsiteY0" fmla="*/ 1133483 h 1503300"/>
                <a:gd name="connsiteX1" fmla="*/ 1282367 w 1282367"/>
                <a:gd name="connsiteY1" fmla="*/ 1133483 h 1503300"/>
                <a:gd name="connsiteX2" fmla="*/ 1282367 w 1282367"/>
                <a:gd name="connsiteY2" fmla="*/ 1503300 h 1503300"/>
                <a:gd name="connsiteX3" fmla="*/ 0 w 1282367"/>
                <a:gd name="connsiteY3" fmla="*/ 1503300 h 1503300"/>
                <a:gd name="connsiteX4" fmla="*/ 0 w 1282367"/>
                <a:gd name="connsiteY4" fmla="*/ 1420086 h 1503300"/>
                <a:gd name="connsiteX5" fmla="*/ 1188269 w 1282367"/>
                <a:gd name="connsiteY5" fmla="*/ 1420086 h 1503300"/>
                <a:gd name="connsiteX6" fmla="*/ 0 w 1282367"/>
                <a:gd name="connsiteY6" fmla="*/ 0 h 1503300"/>
                <a:gd name="connsiteX7" fmla="*/ 1282367 w 1282367"/>
                <a:gd name="connsiteY7" fmla="*/ 0 h 1503300"/>
                <a:gd name="connsiteX8" fmla="*/ 1282367 w 1282367"/>
                <a:gd name="connsiteY8" fmla="*/ 219083 h 1503300"/>
                <a:gd name="connsiteX9" fmla="*/ 1188269 w 1282367"/>
                <a:gd name="connsiteY9" fmla="*/ 219083 h 1503300"/>
                <a:gd name="connsiteX10" fmla="*/ 1188269 w 1282367"/>
                <a:gd name="connsiteY10" fmla="*/ 105212 h 1503300"/>
                <a:gd name="connsiteX11" fmla="*/ 0 w 1282367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367" h="1503300">
                  <a:moveTo>
                    <a:pt x="1188269" y="1133483"/>
                  </a:moveTo>
                  <a:lnTo>
                    <a:pt x="1282367" y="1133483"/>
                  </a:lnTo>
                  <a:lnTo>
                    <a:pt x="1282367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1188269" y="1420086"/>
                  </a:lnTo>
                  <a:close/>
                  <a:moveTo>
                    <a:pt x="0" y="0"/>
                  </a:moveTo>
                  <a:lnTo>
                    <a:pt x="1282367" y="0"/>
                  </a:lnTo>
                  <a:lnTo>
                    <a:pt x="1282367" y="219083"/>
                  </a:lnTo>
                  <a:lnTo>
                    <a:pt x="1188269" y="219083"/>
                  </a:lnTo>
                  <a:lnTo>
                    <a:pt x="1188269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3007364" y="818147"/>
              <a:ext cx="534870" cy="1503300"/>
            </a:xfrm>
            <a:custGeom>
              <a:avLst/>
              <a:gdLst>
                <a:gd name="connsiteX0" fmla="*/ 0 w 534870"/>
                <a:gd name="connsiteY0" fmla="*/ 0 h 1503300"/>
                <a:gd name="connsiteX1" fmla="*/ 534870 w 534870"/>
                <a:gd name="connsiteY1" fmla="*/ 0 h 1503300"/>
                <a:gd name="connsiteX2" fmla="*/ 534870 w 534870"/>
                <a:gd name="connsiteY2" fmla="*/ 105212 h 1503300"/>
                <a:gd name="connsiteX3" fmla="*/ 95421 w 534870"/>
                <a:gd name="connsiteY3" fmla="*/ 105212 h 1503300"/>
                <a:gd name="connsiteX4" fmla="*/ 95421 w 534870"/>
                <a:gd name="connsiteY4" fmla="*/ 1420086 h 1503300"/>
                <a:gd name="connsiteX5" fmla="*/ 534870 w 534870"/>
                <a:gd name="connsiteY5" fmla="*/ 1420086 h 1503300"/>
                <a:gd name="connsiteX6" fmla="*/ 534870 w 534870"/>
                <a:gd name="connsiteY6" fmla="*/ 1503300 h 1503300"/>
                <a:gd name="connsiteX7" fmla="*/ 0 w 534870"/>
                <a:gd name="connsiteY7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870" h="1503300">
                  <a:moveTo>
                    <a:pt x="0" y="0"/>
                  </a:moveTo>
                  <a:lnTo>
                    <a:pt x="534870" y="0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534870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 flipV="1">
            <a:off x="508648" y="1371062"/>
            <a:ext cx="358240" cy="336630"/>
            <a:chOff x="2300733" y="2007958"/>
            <a:chExt cx="834252" cy="783928"/>
          </a:xfrm>
        </p:grpSpPr>
        <p:sp>
          <p:nvSpPr>
            <p:cNvPr id="45" name="Freeform 44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536686" y="3122894"/>
            <a:ext cx="737455" cy="2876659"/>
            <a:chOff x="2989606" y="3028072"/>
            <a:chExt cx="983273" cy="3835545"/>
          </a:xfrm>
        </p:grpSpPr>
        <p:sp>
          <p:nvSpPr>
            <p:cNvPr id="59" name="Freeform 58"/>
            <p:cNvSpPr/>
            <p:nvPr/>
          </p:nvSpPr>
          <p:spPr>
            <a:xfrm>
              <a:off x="3062656" y="3133591"/>
              <a:ext cx="910223" cy="3730026"/>
            </a:xfrm>
            <a:custGeom>
              <a:avLst/>
              <a:gdLst>
                <a:gd name="connsiteX0" fmla="*/ 8180 w 910223"/>
                <a:gd name="connsiteY0" fmla="*/ 0 h 3730026"/>
                <a:gd name="connsiteX1" fmla="*/ 46280 w 910223"/>
                <a:gd name="connsiteY1" fmla="*/ 0 h 3730026"/>
                <a:gd name="connsiteX2" fmla="*/ 38100 w 910223"/>
                <a:gd name="connsiteY2" fmla="*/ 287593 h 3730026"/>
                <a:gd name="connsiteX3" fmla="*/ 909389 w 910223"/>
                <a:gd name="connsiteY3" fmla="*/ 3728573 h 3730026"/>
                <a:gd name="connsiteX4" fmla="*/ 910223 w 910223"/>
                <a:gd name="connsiteY4" fmla="*/ 3730026 h 3730026"/>
                <a:gd name="connsiteX5" fmla="*/ 872123 w 910223"/>
                <a:gd name="connsiteY5" fmla="*/ 3730026 h 3730026"/>
                <a:gd name="connsiteX6" fmla="*/ 871289 w 910223"/>
                <a:gd name="connsiteY6" fmla="*/ 3728573 h 3730026"/>
                <a:gd name="connsiteX7" fmla="*/ 0 w 910223"/>
                <a:gd name="connsiteY7" fmla="*/ 287593 h 373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23" h="3730026">
                  <a:moveTo>
                    <a:pt x="8180" y="0"/>
                  </a:moveTo>
                  <a:lnTo>
                    <a:pt x="46280" y="0"/>
                  </a:lnTo>
                  <a:lnTo>
                    <a:pt x="38100" y="287593"/>
                  </a:lnTo>
                  <a:cubicBezTo>
                    <a:pt x="38100" y="1533505"/>
                    <a:pt x="353728" y="2705696"/>
                    <a:pt x="909389" y="3728573"/>
                  </a:cubicBezTo>
                  <a:lnTo>
                    <a:pt x="910223" y="3730026"/>
                  </a:lnTo>
                  <a:lnTo>
                    <a:pt x="872123" y="3730026"/>
                  </a:lnTo>
                  <a:lnTo>
                    <a:pt x="871289" y="3728573"/>
                  </a:lnTo>
                  <a:cubicBezTo>
                    <a:pt x="315628" y="2705696"/>
                    <a:pt x="0" y="1533505"/>
                    <a:pt x="0" y="287593"/>
                  </a:cubicBezTo>
                  <a:close/>
                </a:path>
              </a:pathLst>
            </a:cu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2989606" y="3028072"/>
              <a:ext cx="219253" cy="21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8055158" y="847176"/>
            <a:ext cx="643401" cy="1633982"/>
            <a:chOff x="10740211" y="-13433"/>
            <a:chExt cx="857868" cy="2178643"/>
          </a:xfrm>
        </p:grpSpPr>
        <p:sp>
          <p:nvSpPr>
            <p:cNvPr id="63" name="Freeform 62"/>
            <p:cNvSpPr/>
            <p:nvPr/>
          </p:nvSpPr>
          <p:spPr>
            <a:xfrm>
              <a:off x="10832141" y="-13433"/>
              <a:ext cx="765938" cy="2055584"/>
            </a:xfrm>
            <a:custGeom>
              <a:avLst/>
              <a:gdLst>
                <a:gd name="connsiteX0" fmla="*/ 727838 w 765938"/>
                <a:gd name="connsiteY0" fmla="*/ 0 h 2055584"/>
                <a:gd name="connsiteX1" fmla="*/ 765938 w 765938"/>
                <a:gd name="connsiteY1" fmla="*/ 0 h 2055584"/>
                <a:gd name="connsiteX2" fmla="*/ 619531 w 765938"/>
                <a:gd name="connsiteY2" fmla="*/ 285855 h 2055584"/>
                <a:gd name="connsiteX3" fmla="*/ 92520 w 765938"/>
                <a:gd name="connsiteY3" fmla="*/ 1785261 h 2055584"/>
                <a:gd name="connsiteX4" fmla="*/ 38100 w 765938"/>
                <a:gd name="connsiteY4" fmla="*/ 2055584 h 2055584"/>
                <a:gd name="connsiteX5" fmla="*/ 0 w 765938"/>
                <a:gd name="connsiteY5" fmla="*/ 2055584 h 2055584"/>
                <a:gd name="connsiteX6" fmla="*/ 54420 w 765938"/>
                <a:gd name="connsiteY6" fmla="*/ 1785261 h 2055584"/>
                <a:gd name="connsiteX7" fmla="*/ 581431 w 765938"/>
                <a:gd name="connsiteY7" fmla="*/ 285855 h 205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5938" h="2055584">
                  <a:moveTo>
                    <a:pt x="727838" y="0"/>
                  </a:moveTo>
                  <a:lnTo>
                    <a:pt x="765938" y="0"/>
                  </a:lnTo>
                  <a:lnTo>
                    <a:pt x="619531" y="285855"/>
                  </a:lnTo>
                  <a:cubicBezTo>
                    <a:pt x="391428" y="759248"/>
                    <a:pt x="213461" y="1261346"/>
                    <a:pt x="92520" y="1785261"/>
                  </a:cubicBezTo>
                  <a:lnTo>
                    <a:pt x="38100" y="2055584"/>
                  </a:lnTo>
                  <a:lnTo>
                    <a:pt x="0" y="2055584"/>
                  </a:lnTo>
                  <a:lnTo>
                    <a:pt x="54420" y="1785261"/>
                  </a:lnTo>
                  <a:cubicBezTo>
                    <a:pt x="175361" y="1261346"/>
                    <a:pt x="353328" y="759248"/>
                    <a:pt x="581431" y="285855"/>
                  </a:cubicBezTo>
                  <a:close/>
                </a:path>
              </a:pathLst>
            </a:custGeom>
            <a:solidFill>
              <a:schemeClr val="accent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0740211" y="1945957"/>
              <a:ext cx="219253" cy="2192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en-US" sz="135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50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50" y="208045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WATCHING!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8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302050" y="2080450"/>
            <a:ext cx="4539900" cy="26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KÍNH CHÀO ANH CHỊ VÀ CÁC BẠN!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18787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4364031" y="432432"/>
            <a:ext cx="47562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CUỘC THI CODEWAR</a:t>
            </a:r>
            <a:endParaRPr lang="ko-KR" altLang="en-US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4327298" y="2531146"/>
            <a:ext cx="4554866" cy="633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TÀI: </a:t>
            </a:r>
            <a:r>
              <a:rPr lang="nl-NL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 DỰNG PHẦN MỀM</a:t>
            </a:r>
          </a:p>
          <a:p>
            <a:pPr marL="0" marR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</a:pPr>
            <a:r>
              <a:rPr lang="nl-NL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QUẢN LÝ CÔNG VIỆC </a:t>
            </a:r>
            <a:endParaRPr lang="en-US" sz="2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27CFAF-7CCE-44BB-AF72-C1F244779008}"/>
              </a:ext>
            </a:extLst>
          </p:cNvPr>
          <p:cNvGrpSpPr/>
          <p:nvPr/>
        </p:nvGrpSpPr>
        <p:grpSpPr>
          <a:xfrm>
            <a:off x="-508286" y="1468115"/>
            <a:ext cx="4041898" cy="2896219"/>
            <a:chOff x="2491486" y="2166705"/>
            <a:chExt cx="4786450" cy="3429727"/>
          </a:xfrm>
          <a:solidFill>
            <a:schemeClr val="bg1"/>
          </a:solidFill>
        </p:grpSpPr>
        <p:grpSp>
          <p:nvGrpSpPr>
            <p:cNvPr id="16" name="Graphic 166">
              <a:extLst>
                <a:ext uri="{FF2B5EF4-FFF2-40B4-BE49-F238E27FC236}">
                  <a16:creationId xmlns:a16="http://schemas.microsoft.com/office/drawing/2014/main" id="{76D1291D-A11D-4617-ACBA-1EB139B4784E}"/>
                </a:ext>
              </a:extLst>
            </p:cNvPr>
            <p:cNvGrpSpPr/>
            <p:nvPr/>
          </p:nvGrpSpPr>
          <p:grpSpPr>
            <a:xfrm rot="10800000">
              <a:off x="2739541" y="2574234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0C3E7658-13F9-4CBF-AEBE-89CAA6F8F54B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E1216653-ACFD-4626-BFCB-8D8BE8D02F14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A5CCD930-C3E6-48FA-A447-1EF7D945F32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2BFDAAB-DF19-4F7A-B787-7EECCB733C0E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437D5C5-EE11-43BB-8CFE-7DBEE78813D0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33FE45C7-7743-4279-9599-CFD691F575D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5E7C030-0A90-48B1-937F-520F1B809878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BDE8C39-785B-46E9-AAF8-25DC0AC99815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7D2CFCE9-4A76-4C62-AE02-F9D55300A536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47D7CCC1-F881-4ABF-AECE-D88DBC94EFC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4DE75FA-1EA7-4225-A57A-25BDB3025F0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1279FD30-1398-48F1-A83C-BFF6FCEC5138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BC0C658-C164-4854-B9CA-48A7CE2357A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CDD35EAA-05AE-467C-8616-2A559406A9B3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C293E587-D473-40B1-9D2C-47C318FDEB18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28CFF37B-A016-4F71-A8E3-FBFE29F03E9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85DBBD7E-EF65-47BA-80AE-33A4F245A9E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CC42ECB2-55FD-4854-AB69-0D3E661F3F98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A1734F4-3CAA-48BF-BA98-9A10C038B700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CE1322D1-740B-4847-88F0-6EC72D2F41E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F04740-12EB-497B-8B91-51D4B31E7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CA97C9-D664-4952-9EC2-18F60B03B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5AE8B53-1976-4CC1-8501-44A62C40E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</p:spPr>
        </p:pic>
        <p:grpSp>
          <p:nvGrpSpPr>
            <p:cNvPr id="20" name="Graphic 166">
              <a:extLst>
                <a:ext uri="{FF2B5EF4-FFF2-40B4-BE49-F238E27FC236}">
                  <a16:creationId xmlns:a16="http://schemas.microsoft.com/office/drawing/2014/main" id="{8D1099EE-B7D4-471F-BF10-B35A2B31867D}"/>
                </a:ext>
              </a:extLst>
            </p:cNvPr>
            <p:cNvGrpSpPr/>
            <p:nvPr/>
          </p:nvGrpSpPr>
          <p:grpSpPr>
            <a:xfrm rot="10800000">
              <a:off x="2854450" y="3801472"/>
              <a:ext cx="3581400" cy="752475"/>
              <a:chOff x="4305300" y="3052762"/>
              <a:chExt cx="3581400" cy="752475"/>
            </a:xfrm>
            <a:grpFill/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3CDC641A-4F40-4017-BD1B-202F15753539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ED0D901-344C-4A93-B612-ACF6ABD620B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6E62BE-68EA-401C-92CA-3588760BF1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2DB005-CDA6-49F9-A1A0-159D3B4FF439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E6DB662-7BE4-408B-8D05-2F00EA92E9AA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ABF88796-79B6-4671-B97D-210D5B3B95E1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C6B51A1-D75D-461D-ACE9-383CE899A2C4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3B86DBE1-D05E-4718-AD02-9F8C213E57A3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B5A3C0A-F51C-406C-903A-81EC28413ED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CA2672FA-B090-443C-B8A7-37F5F9E30E4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532AE46-43A4-4B05-9928-DD3C0E4ED06B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D344CFFD-4038-43A9-A5CA-5B07A92C928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624B330C-474E-4999-BA9B-8F048E81DC74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A1AEEF2-F04B-45A5-9054-A46D60512E5D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137509FC-32AF-4044-A39F-219F1F3C00F0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FE839D09-DE1A-4E16-A06E-0D4B748DD1C5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F9ABAC86-6FA1-49A0-9795-68885474762A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00D4050-0144-4A34-8927-846E6A2EA3F0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BC56B67-1AC9-4E2C-997D-0A7334E794D3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97E33E8-0E89-4392-B96A-C698A4C4F6F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aphic 166">
              <a:extLst>
                <a:ext uri="{FF2B5EF4-FFF2-40B4-BE49-F238E27FC236}">
                  <a16:creationId xmlns:a16="http://schemas.microsoft.com/office/drawing/2014/main" id="{F9141121-0887-4503-8F6F-E910C6356BEF}"/>
                </a:ext>
              </a:extLst>
            </p:cNvPr>
            <p:cNvGrpSpPr/>
            <p:nvPr/>
          </p:nvGrpSpPr>
          <p:grpSpPr>
            <a:xfrm>
              <a:off x="3823543" y="2188695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BFE743C3-C9CB-4F8D-B83C-FFD63D87EA77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A02079A-A908-4D69-9E5C-27041294C01D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2CA9E4E-E851-4F0C-8944-4E54BF49EF16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C01AC133-BFF8-4799-8BC0-258CEF5959E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0A308CB-E865-4BE4-835E-67F5AFD8E08C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BBFE1FF2-4B02-470F-9692-611D559364FA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0A4245A-9E01-4413-A377-4DE08CE19346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BDBAE93-F6C7-4BBA-8648-68BE38BB7E84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3CCA2E8-9C2A-4C3B-B0A4-ACBB56BEB9C1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039D8114-8423-4F98-9353-D80A9E17B560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B688EA-5247-47BB-B46C-05D54295EE5D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985AD2D-D780-4BA6-8F3B-D6125630D344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E5199ED-47F4-4AA8-A405-9F43533E65E2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B32631E-A1E2-433A-8EF4-2568546E869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C5E6474F-FE3E-4FE3-8ED7-9AC852164B5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25A8DCEA-F6D5-4023-A567-5E049C3A12E4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F05903D-B940-468C-B78D-F95F0FC28FC1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BC974302-55EB-4179-A85C-4253093217A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9196BBF4-D47A-46DA-A8BE-90951167D054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E23214B6-1C4F-4C8B-B030-25C78163DF8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2" name="Graphic 234">
              <a:extLst>
                <a:ext uri="{FF2B5EF4-FFF2-40B4-BE49-F238E27FC236}">
                  <a16:creationId xmlns:a16="http://schemas.microsoft.com/office/drawing/2014/main" id="{0E8BC87D-2319-4EA6-B5B3-DDC5ED3EF8F9}"/>
                </a:ext>
              </a:extLst>
            </p:cNvPr>
            <p:cNvGrpSpPr/>
            <p:nvPr/>
          </p:nvGrpSpPr>
          <p:grpSpPr>
            <a:xfrm>
              <a:off x="3273841" y="2338140"/>
              <a:ext cx="3495664" cy="1188682"/>
              <a:chOff x="7540326" y="1358451"/>
              <a:chExt cx="4257675" cy="1447800"/>
            </a:xfrm>
            <a:grp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52A628C-535B-4754-8D97-5EF9FC4A41D3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020DC91-F1DB-4F7C-8FAD-8D2F402DB394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F6169FD2-C218-4A00-AF51-A9D59F0BE4AC}"/>
                  </a:ext>
                </a:extLst>
              </p:cNvPr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9405F4BC-7B95-4DCB-B588-18BA5EDA0A36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475A5F7C-EAB1-4B94-B467-7E40E073BD6E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88CC3B2-437A-46FC-BF4E-9FB61FE4973A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3" name="Graphic 166">
              <a:extLst>
                <a:ext uri="{FF2B5EF4-FFF2-40B4-BE49-F238E27FC236}">
                  <a16:creationId xmlns:a16="http://schemas.microsoft.com/office/drawing/2014/main" id="{F395EF3D-BCFF-4BDA-A136-F3ED3193C979}"/>
                </a:ext>
              </a:extLst>
            </p:cNvPr>
            <p:cNvGrpSpPr/>
            <p:nvPr/>
          </p:nvGrpSpPr>
          <p:grpSpPr>
            <a:xfrm>
              <a:off x="4054049" y="5011904"/>
              <a:ext cx="2667773" cy="560516"/>
              <a:chOff x="4305300" y="3052762"/>
              <a:chExt cx="3581400" cy="752475"/>
            </a:xfrm>
            <a:grpFill/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090CE62D-4354-4DA9-8B3D-ADB230BBCE65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DE406C90-0CD1-4539-B84B-AAEF11219B1F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38A614C4-57FF-4D59-B082-3DE73F78FBCF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B97D19A5-209D-458C-B2CE-A9B96792D2D1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9C778A36-9280-4E18-87A5-C28A322B9F1E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C30A4CA-403E-4D76-99C6-A2460E109FEE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D6A0DE6-8215-44CE-858E-554564A3DBAD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443681FF-EAB2-40D4-ABBB-348FA45228B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59C4C46-1F53-4756-B0C3-28A9C2C5231B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01D6716-8E57-4D4B-BF98-02539AEDEE2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09F97FBC-5636-4ADD-A2AE-A4EBBA06EA88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4076DDC-7E6F-48CF-8606-FB9B9304D1E9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FA21E20B-BA80-44E2-BAD4-D7074C7EE4B0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4C7D4B5-B4AA-4AA9-BD57-7D8D8F221349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B00AF39C-D107-404C-A81D-C80709F4A833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C86537A-A636-4F9B-A44B-F82BF4DBFD1C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4268C19B-7D5C-4751-9E7F-1EF92882C0EF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CDF8655-1534-4557-AB56-575CDACF01B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3B7697A-913B-4B31-8445-898BFEBE1C7E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1031A19-1A7C-4901-966B-5346553B35C1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Graphic 3">
              <a:extLst>
                <a:ext uri="{FF2B5EF4-FFF2-40B4-BE49-F238E27FC236}">
                  <a16:creationId xmlns:a16="http://schemas.microsoft.com/office/drawing/2014/main" id="{A11F8951-D580-4389-8CEC-94BFFE8B462E}"/>
                </a:ext>
              </a:extLst>
            </p:cNvPr>
            <p:cNvGrpSpPr/>
            <p:nvPr/>
          </p:nvGrpSpPr>
          <p:grpSpPr>
            <a:xfrm>
              <a:off x="4386205" y="2166705"/>
              <a:ext cx="2891731" cy="3429727"/>
              <a:chOff x="5276850" y="2457450"/>
              <a:chExt cx="1638300" cy="1943100"/>
            </a:xfrm>
            <a:grpFill/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652FEE1-5D21-4162-850A-023CFB4ABDFA}"/>
                  </a:ext>
                </a:extLst>
              </p:cNvPr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21A7032-4210-4948-8AA7-82671C232F79}"/>
                  </a:ext>
                </a:extLst>
              </p:cNvPr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FADED69-6170-4C5E-80CE-3C1F5E0125EA}"/>
                  </a:ext>
                </a:extLst>
              </p:cNvPr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18574 h 19050"/>
                  <a:gd name="connsiteX2" fmla="*/ 7144 w 19050"/>
                  <a:gd name="connsiteY2" fmla="*/ 12859 h 19050"/>
                  <a:gd name="connsiteX3" fmla="*/ 12859 w 19050"/>
                  <a:gd name="connsiteY3" fmla="*/ 714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04C4903-4291-4B86-AEBD-DBB246FAE01D}"/>
                  </a:ext>
                </a:extLst>
              </p:cNvPr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>
                  <a:gd name="connsiteX0" fmla="*/ 21431 w 123825"/>
                  <a:gd name="connsiteY0" fmla="*/ 61436 h 114300"/>
                  <a:gd name="connsiteX1" fmla="*/ 20479 w 123825"/>
                  <a:gd name="connsiteY1" fmla="*/ 68104 h 114300"/>
                  <a:gd name="connsiteX2" fmla="*/ 59531 w 123825"/>
                  <a:gd name="connsiteY2" fmla="*/ 107156 h 114300"/>
                  <a:gd name="connsiteX3" fmla="*/ 98584 w 123825"/>
                  <a:gd name="connsiteY3" fmla="*/ 68104 h 114300"/>
                  <a:gd name="connsiteX4" fmla="*/ 91916 w 123825"/>
                  <a:gd name="connsiteY4" fmla="*/ 46196 h 114300"/>
                  <a:gd name="connsiteX5" fmla="*/ 92869 w 123825"/>
                  <a:gd name="connsiteY5" fmla="*/ 46196 h 114300"/>
                  <a:gd name="connsiteX6" fmla="*/ 109061 w 123825"/>
                  <a:gd name="connsiteY6" fmla="*/ 30004 h 114300"/>
                  <a:gd name="connsiteX7" fmla="*/ 109061 w 123825"/>
                  <a:gd name="connsiteY7" fmla="*/ 27146 h 114300"/>
                  <a:gd name="connsiteX8" fmla="*/ 116681 w 123825"/>
                  <a:gd name="connsiteY8" fmla="*/ 17621 h 114300"/>
                  <a:gd name="connsiteX9" fmla="*/ 106204 w 123825"/>
                  <a:gd name="connsiteY9" fmla="*/ 7144 h 114300"/>
                  <a:gd name="connsiteX10" fmla="*/ 96679 w 123825"/>
                  <a:gd name="connsiteY10" fmla="*/ 13811 h 114300"/>
                  <a:gd name="connsiteX11" fmla="*/ 92869 w 123825"/>
                  <a:gd name="connsiteY11" fmla="*/ 12859 h 114300"/>
                  <a:gd name="connsiteX12" fmla="*/ 76676 w 123825"/>
                  <a:gd name="connsiteY12" fmla="*/ 29051 h 114300"/>
                  <a:gd name="connsiteX13" fmla="*/ 76676 w 123825"/>
                  <a:gd name="connsiteY13" fmla="*/ 31909 h 114300"/>
                  <a:gd name="connsiteX14" fmla="*/ 59531 w 123825"/>
                  <a:gd name="connsiteY14" fmla="*/ 28099 h 114300"/>
                  <a:gd name="connsiteX15" fmla="*/ 31909 w 123825"/>
                  <a:gd name="connsiteY15" fmla="*/ 39529 h 114300"/>
                  <a:gd name="connsiteX16" fmla="*/ 20479 w 123825"/>
                  <a:gd name="connsiteY16" fmla="*/ 33814 h 114300"/>
                  <a:gd name="connsiteX17" fmla="*/ 7144 w 123825"/>
                  <a:gd name="connsiteY17" fmla="*/ 47149 h 114300"/>
                  <a:gd name="connsiteX18" fmla="*/ 21431 w 123825"/>
                  <a:gd name="connsiteY18" fmla="*/ 61436 h 114300"/>
                  <a:gd name="connsiteX19" fmla="*/ 21431 w 123825"/>
                  <a:gd name="connsiteY19" fmla="*/ 61436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3825" h="11430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E6B3CF6-2811-4E64-AB8C-1BCEBC432F0D}"/>
                  </a:ext>
                </a:extLst>
              </p:cNvPr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A18E7B-6A5E-439A-950C-D24B1A57FFC6}"/>
                  </a:ext>
                </a:extLst>
              </p:cNvPr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8EE48EF-3528-49E6-BE95-FD71748CB1DB}"/>
                  </a:ext>
                </a:extLst>
              </p:cNvPr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>
                  <a:gd name="connsiteX0" fmla="*/ 22384 w 38100"/>
                  <a:gd name="connsiteY0" fmla="*/ 37624 h 38100"/>
                  <a:gd name="connsiteX1" fmla="*/ 37624 w 38100"/>
                  <a:gd name="connsiteY1" fmla="*/ 22384 h 38100"/>
                  <a:gd name="connsiteX2" fmla="*/ 22384 w 38100"/>
                  <a:gd name="connsiteY2" fmla="*/ 7144 h 38100"/>
                  <a:gd name="connsiteX3" fmla="*/ 7144 w 38100"/>
                  <a:gd name="connsiteY3" fmla="*/ 22384 h 38100"/>
                  <a:gd name="connsiteX4" fmla="*/ 22384 w 38100"/>
                  <a:gd name="connsiteY4" fmla="*/ 3762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3F8C2AB-1474-4D19-8F9D-C95FB8620184}"/>
                  </a:ext>
                </a:extLst>
              </p:cNvPr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F8ACD57-7FE0-49D4-95B9-532A99819F8C}"/>
                  </a:ext>
                </a:extLst>
              </p:cNvPr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>
                  <a:gd name="connsiteX0" fmla="*/ 7144 w 19050"/>
                  <a:gd name="connsiteY0" fmla="*/ 11906 h 19050"/>
                  <a:gd name="connsiteX1" fmla="*/ 11906 w 19050"/>
                  <a:gd name="connsiteY1" fmla="*/ 16669 h 19050"/>
                  <a:gd name="connsiteX2" fmla="*/ 16669 w 19050"/>
                  <a:gd name="connsiteY2" fmla="*/ 11906 h 19050"/>
                  <a:gd name="connsiteX3" fmla="*/ 10954 w 19050"/>
                  <a:gd name="connsiteY3" fmla="*/ 7144 h 19050"/>
                  <a:gd name="connsiteX4" fmla="*/ 7144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584B00E-9B2D-4C79-8631-88F8B901AF16}"/>
                  </a:ext>
                </a:extLst>
              </p:cNvPr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>
                  <a:gd name="connsiteX0" fmla="*/ 47149 w 57150"/>
                  <a:gd name="connsiteY0" fmla="*/ 43339 h 47625"/>
                  <a:gd name="connsiteX1" fmla="*/ 57626 w 57150"/>
                  <a:gd name="connsiteY1" fmla="*/ 32861 h 47625"/>
                  <a:gd name="connsiteX2" fmla="*/ 48101 w 57150"/>
                  <a:gd name="connsiteY2" fmla="*/ 22384 h 47625"/>
                  <a:gd name="connsiteX3" fmla="*/ 30004 w 57150"/>
                  <a:gd name="connsiteY3" fmla="*/ 7144 h 47625"/>
                  <a:gd name="connsiteX4" fmla="*/ 11906 w 57150"/>
                  <a:gd name="connsiteY4" fmla="*/ 25241 h 47625"/>
                  <a:gd name="connsiteX5" fmla="*/ 11906 w 57150"/>
                  <a:gd name="connsiteY5" fmla="*/ 28099 h 47625"/>
                  <a:gd name="connsiteX6" fmla="*/ 7144 w 57150"/>
                  <a:gd name="connsiteY6" fmla="*/ 33814 h 47625"/>
                  <a:gd name="connsiteX7" fmla="*/ 12859 w 57150"/>
                  <a:gd name="connsiteY7" fmla="*/ 39529 h 47625"/>
                  <a:gd name="connsiteX8" fmla="*/ 16669 w 57150"/>
                  <a:gd name="connsiteY8" fmla="*/ 37624 h 47625"/>
                  <a:gd name="connsiteX9" fmla="*/ 29051 w 57150"/>
                  <a:gd name="connsiteY9" fmla="*/ 42386 h 47625"/>
                  <a:gd name="connsiteX10" fmla="*/ 39529 w 57150"/>
                  <a:gd name="connsiteY10" fmla="*/ 38576 h 47625"/>
                  <a:gd name="connsiteX11" fmla="*/ 47149 w 57150"/>
                  <a:gd name="connsiteY11" fmla="*/ 4333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7150" h="47625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A04A99C-43CA-4D08-9874-917C9491BAFB}"/>
                  </a:ext>
                </a:extLst>
              </p:cNvPr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969B493-6C24-468D-B452-55DCC56546F6}"/>
                  </a:ext>
                </a:extLst>
              </p:cNvPr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>
                  <a:gd name="connsiteX0" fmla="*/ 7144 w 47625"/>
                  <a:gd name="connsiteY0" fmla="*/ 22384 h 38100"/>
                  <a:gd name="connsiteX1" fmla="*/ 13811 w 47625"/>
                  <a:gd name="connsiteY1" fmla="*/ 29051 h 38100"/>
                  <a:gd name="connsiteX2" fmla="*/ 20479 w 47625"/>
                  <a:gd name="connsiteY2" fmla="*/ 24289 h 38100"/>
                  <a:gd name="connsiteX3" fmla="*/ 31909 w 47625"/>
                  <a:gd name="connsiteY3" fmla="*/ 31909 h 38100"/>
                  <a:gd name="connsiteX4" fmla="*/ 44291 w 47625"/>
                  <a:gd name="connsiteY4" fmla="*/ 19526 h 38100"/>
                  <a:gd name="connsiteX5" fmla="*/ 31909 w 47625"/>
                  <a:gd name="connsiteY5" fmla="*/ 7144 h 38100"/>
                  <a:gd name="connsiteX6" fmla="*/ 19526 w 47625"/>
                  <a:gd name="connsiteY6" fmla="*/ 18574 h 38100"/>
                  <a:gd name="connsiteX7" fmla="*/ 13811 w 47625"/>
                  <a:gd name="connsiteY7" fmla="*/ 15716 h 38100"/>
                  <a:gd name="connsiteX8" fmla="*/ 7144 w 47625"/>
                  <a:gd name="connsiteY8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4F31F34-3E80-44CB-8583-7F8A36CFF232}"/>
                  </a:ext>
                </a:extLst>
              </p:cNvPr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>
                  <a:gd name="connsiteX0" fmla="*/ 18574 w 28575"/>
                  <a:gd name="connsiteY0" fmla="*/ 30956 h 38100"/>
                  <a:gd name="connsiteX1" fmla="*/ 30004 w 28575"/>
                  <a:gd name="connsiteY1" fmla="*/ 18574 h 38100"/>
                  <a:gd name="connsiteX2" fmla="*/ 18574 w 28575"/>
                  <a:gd name="connsiteY2" fmla="*/ 7144 h 38100"/>
                  <a:gd name="connsiteX3" fmla="*/ 7144 w 28575"/>
                  <a:gd name="connsiteY3" fmla="*/ 18574 h 38100"/>
                  <a:gd name="connsiteX4" fmla="*/ 18574 w 28575"/>
                  <a:gd name="connsiteY4" fmla="*/ 3095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3810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F223C60-188E-49FC-AD18-163F73C3EAB5}"/>
                  </a:ext>
                </a:extLst>
              </p:cNvPr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04AF744-B4F5-4145-A113-D9876D5CFC10}"/>
                  </a:ext>
                </a:extLst>
              </p:cNvPr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50B4BB1-5D23-49BD-82BC-35D3DCDFE246}"/>
                  </a:ext>
                </a:extLst>
              </p:cNvPr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0E5B37A-1BB2-472D-B176-ABE1116F2440}"/>
                  </a:ext>
                </a:extLst>
              </p:cNvPr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B717E-9DBC-49FF-912A-C05DAA8992AF}"/>
                  </a:ext>
                </a:extLst>
              </p:cNvPr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EFE2F74-B037-4337-8DE2-3000F7280576}"/>
                  </a:ext>
                </a:extLst>
              </p:cNvPr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>
                  <a:gd name="connsiteX0" fmla="*/ 11906 w 19050"/>
                  <a:gd name="connsiteY0" fmla="*/ 16669 h 19050"/>
                  <a:gd name="connsiteX1" fmla="*/ 16669 w 19050"/>
                  <a:gd name="connsiteY1" fmla="*/ 11906 h 19050"/>
                  <a:gd name="connsiteX2" fmla="*/ 11906 w 19050"/>
                  <a:gd name="connsiteY2" fmla="*/ 7144 h 19050"/>
                  <a:gd name="connsiteX3" fmla="*/ 7144 w 19050"/>
                  <a:gd name="connsiteY3" fmla="*/ 11906 h 19050"/>
                  <a:gd name="connsiteX4" fmla="*/ 11906 w 19050"/>
                  <a:gd name="connsiteY4" fmla="*/ 1666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F5B4E6C-5E23-4AAC-9C68-CA945BA9C2F2}"/>
                  </a:ext>
                </a:extLst>
              </p:cNvPr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>
                  <a:gd name="connsiteX0" fmla="*/ 62389 w 76200"/>
                  <a:gd name="connsiteY0" fmla="*/ 18574 h 85725"/>
                  <a:gd name="connsiteX1" fmla="*/ 50959 w 76200"/>
                  <a:gd name="connsiteY1" fmla="*/ 7144 h 85725"/>
                  <a:gd name="connsiteX2" fmla="*/ 39529 w 76200"/>
                  <a:gd name="connsiteY2" fmla="*/ 18574 h 85725"/>
                  <a:gd name="connsiteX3" fmla="*/ 39529 w 76200"/>
                  <a:gd name="connsiteY3" fmla="*/ 19526 h 85725"/>
                  <a:gd name="connsiteX4" fmla="*/ 38576 w 76200"/>
                  <a:gd name="connsiteY4" fmla="*/ 19526 h 85725"/>
                  <a:gd name="connsiteX5" fmla="*/ 7144 w 76200"/>
                  <a:gd name="connsiteY5" fmla="*/ 50959 h 85725"/>
                  <a:gd name="connsiteX6" fmla="*/ 38576 w 76200"/>
                  <a:gd name="connsiteY6" fmla="*/ 82391 h 85725"/>
                  <a:gd name="connsiteX7" fmla="*/ 70009 w 76200"/>
                  <a:gd name="connsiteY7" fmla="*/ 50959 h 85725"/>
                  <a:gd name="connsiteX8" fmla="*/ 58579 w 76200"/>
                  <a:gd name="connsiteY8" fmla="*/ 27146 h 85725"/>
                  <a:gd name="connsiteX9" fmla="*/ 62389 w 76200"/>
                  <a:gd name="connsiteY9" fmla="*/ 1857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AD5165-C08D-477D-80DC-A719D2044DD0}"/>
                  </a:ext>
                </a:extLst>
              </p:cNvPr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>
                  <a:gd name="connsiteX0" fmla="*/ 23336 w 66675"/>
                  <a:gd name="connsiteY0" fmla="*/ 17621 h 57150"/>
                  <a:gd name="connsiteX1" fmla="*/ 7144 w 66675"/>
                  <a:gd name="connsiteY1" fmla="*/ 33814 h 57150"/>
                  <a:gd name="connsiteX2" fmla="*/ 23336 w 66675"/>
                  <a:gd name="connsiteY2" fmla="*/ 50006 h 57150"/>
                  <a:gd name="connsiteX3" fmla="*/ 38576 w 66675"/>
                  <a:gd name="connsiteY3" fmla="*/ 38576 h 57150"/>
                  <a:gd name="connsiteX4" fmla="*/ 45244 w 66675"/>
                  <a:gd name="connsiteY4" fmla="*/ 39529 h 57150"/>
                  <a:gd name="connsiteX5" fmla="*/ 61436 w 66675"/>
                  <a:gd name="connsiteY5" fmla="*/ 23336 h 57150"/>
                  <a:gd name="connsiteX6" fmla="*/ 45244 w 66675"/>
                  <a:gd name="connsiteY6" fmla="*/ 7144 h 57150"/>
                  <a:gd name="connsiteX7" fmla="*/ 30004 w 66675"/>
                  <a:gd name="connsiteY7" fmla="*/ 19526 h 57150"/>
                  <a:gd name="connsiteX8" fmla="*/ 23336 w 66675"/>
                  <a:gd name="connsiteY8" fmla="*/ 1762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2A8D20B-1A5D-49B7-8A34-32B03993A1CB}"/>
                  </a:ext>
                </a:extLst>
              </p:cNvPr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>
                  <a:gd name="connsiteX0" fmla="*/ 98584 w 114300"/>
                  <a:gd name="connsiteY0" fmla="*/ 43339 h 114300"/>
                  <a:gd name="connsiteX1" fmla="*/ 108109 w 114300"/>
                  <a:gd name="connsiteY1" fmla="*/ 33814 h 114300"/>
                  <a:gd name="connsiteX2" fmla="*/ 98584 w 114300"/>
                  <a:gd name="connsiteY2" fmla="*/ 24289 h 114300"/>
                  <a:gd name="connsiteX3" fmla="*/ 94774 w 114300"/>
                  <a:gd name="connsiteY3" fmla="*/ 25241 h 114300"/>
                  <a:gd name="connsiteX4" fmla="*/ 75724 w 114300"/>
                  <a:gd name="connsiteY4" fmla="*/ 7144 h 114300"/>
                  <a:gd name="connsiteX5" fmla="*/ 56674 w 114300"/>
                  <a:gd name="connsiteY5" fmla="*/ 26194 h 114300"/>
                  <a:gd name="connsiteX6" fmla="*/ 57626 w 114300"/>
                  <a:gd name="connsiteY6" fmla="*/ 30956 h 114300"/>
                  <a:gd name="connsiteX7" fmla="*/ 46196 w 114300"/>
                  <a:gd name="connsiteY7" fmla="*/ 46196 h 114300"/>
                  <a:gd name="connsiteX8" fmla="*/ 27146 w 114300"/>
                  <a:gd name="connsiteY8" fmla="*/ 30956 h 114300"/>
                  <a:gd name="connsiteX9" fmla="*/ 7144 w 114300"/>
                  <a:gd name="connsiteY9" fmla="*/ 50959 h 114300"/>
                  <a:gd name="connsiteX10" fmla="*/ 27146 w 114300"/>
                  <a:gd name="connsiteY10" fmla="*/ 70961 h 114300"/>
                  <a:gd name="connsiteX11" fmla="*/ 46196 w 114300"/>
                  <a:gd name="connsiteY11" fmla="*/ 56674 h 114300"/>
                  <a:gd name="connsiteX12" fmla="*/ 69056 w 114300"/>
                  <a:gd name="connsiteY12" fmla="*/ 75724 h 114300"/>
                  <a:gd name="connsiteX13" fmla="*/ 73819 w 114300"/>
                  <a:gd name="connsiteY13" fmla="*/ 74771 h 114300"/>
                  <a:gd name="connsiteX14" fmla="*/ 72866 w 114300"/>
                  <a:gd name="connsiteY14" fmla="*/ 77629 h 114300"/>
                  <a:gd name="connsiteX15" fmla="*/ 85249 w 114300"/>
                  <a:gd name="connsiteY15" fmla="*/ 90011 h 114300"/>
                  <a:gd name="connsiteX16" fmla="*/ 88106 w 114300"/>
                  <a:gd name="connsiteY16" fmla="*/ 89059 h 114300"/>
                  <a:gd name="connsiteX17" fmla="*/ 88106 w 114300"/>
                  <a:gd name="connsiteY17" fmla="*/ 90964 h 114300"/>
                  <a:gd name="connsiteX18" fmla="*/ 90964 w 114300"/>
                  <a:gd name="connsiteY18" fmla="*/ 99536 h 114300"/>
                  <a:gd name="connsiteX19" fmla="*/ 86201 w 114300"/>
                  <a:gd name="connsiteY19" fmla="*/ 106204 h 114300"/>
                  <a:gd name="connsiteX20" fmla="*/ 93821 w 114300"/>
                  <a:gd name="connsiteY20" fmla="*/ 113824 h 114300"/>
                  <a:gd name="connsiteX21" fmla="*/ 101441 w 114300"/>
                  <a:gd name="connsiteY21" fmla="*/ 106204 h 114300"/>
                  <a:gd name="connsiteX22" fmla="*/ 100489 w 114300"/>
                  <a:gd name="connsiteY22" fmla="*/ 103346 h 114300"/>
                  <a:gd name="connsiteX23" fmla="*/ 111919 w 114300"/>
                  <a:gd name="connsiteY23" fmla="*/ 91916 h 114300"/>
                  <a:gd name="connsiteX24" fmla="*/ 99536 w 114300"/>
                  <a:gd name="connsiteY24" fmla="*/ 79534 h 114300"/>
                  <a:gd name="connsiteX25" fmla="*/ 96679 w 114300"/>
                  <a:gd name="connsiteY25" fmla="*/ 80486 h 114300"/>
                  <a:gd name="connsiteX26" fmla="*/ 96679 w 114300"/>
                  <a:gd name="connsiteY26" fmla="*/ 78581 h 114300"/>
                  <a:gd name="connsiteX27" fmla="*/ 86201 w 114300"/>
                  <a:gd name="connsiteY27" fmla="*/ 67151 h 114300"/>
                  <a:gd name="connsiteX28" fmla="*/ 90964 w 114300"/>
                  <a:gd name="connsiteY28" fmla="*/ 53816 h 114300"/>
                  <a:gd name="connsiteX29" fmla="*/ 88106 w 114300"/>
                  <a:gd name="connsiteY29" fmla="*/ 43339 h 114300"/>
                  <a:gd name="connsiteX30" fmla="*/ 89059 w 114300"/>
                  <a:gd name="connsiteY30" fmla="*/ 42386 h 114300"/>
                  <a:gd name="connsiteX31" fmla="*/ 98584 w 114300"/>
                  <a:gd name="connsiteY31" fmla="*/ 4333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14300" h="11430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E613D9-3BB1-4543-953F-5057185EB1A1}"/>
                  </a:ext>
                </a:extLst>
              </p:cNvPr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0207523-EE14-42DB-8279-9BAE73CE8B3D}"/>
                  </a:ext>
                </a:extLst>
              </p:cNvPr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>
                  <a:gd name="connsiteX0" fmla="*/ 53816 w 57150"/>
                  <a:gd name="connsiteY0" fmla="*/ 61436 h 85725"/>
                  <a:gd name="connsiteX1" fmla="*/ 46196 w 57150"/>
                  <a:gd name="connsiteY1" fmla="*/ 44291 h 85725"/>
                  <a:gd name="connsiteX2" fmla="*/ 58579 w 57150"/>
                  <a:gd name="connsiteY2" fmla="*/ 28099 h 85725"/>
                  <a:gd name="connsiteX3" fmla="*/ 41434 w 57150"/>
                  <a:gd name="connsiteY3" fmla="*/ 10954 h 85725"/>
                  <a:gd name="connsiteX4" fmla="*/ 27146 w 57150"/>
                  <a:gd name="connsiteY4" fmla="*/ 18574 h 85725"/>
                  <a:gd name="connsiteX5" fmla="*/ 28099 w 57150"/>
                  <a:gd name="connsiteY5" fmla="*/ 15716 h 85725"/>
                  <a:gd name="connsiteX6" fmla="*/ 19526 w 57150"/>
                  <a:gd name="connsiteY6" fmla="*/ 7144 h 85725"/>
                  <a:gd name="connsiteX7" fmla="*/ 10001 w 57150"/>
                  <a:gd name="connsiteY7" fmla="*/ 16669 h 85725"/>
                  <a:gd name="connsiteX8" fmla="*/ 18574 w 57150"/>
                  <a:gd name="connsiteY8" fmla="*/ 25241 h 85725"/>
                  <a:gd name="connsiteX9" fmla="*/ 25241 w 57150"/>
                  <a:gd name="connsiteY9" fmla="*/ 21431 h 85725"/>
                  <a:gd name="connsiteX10" fmla="*/ 24289 w 57150"/>
                  <a:gd name="connsiteY10" fmla="*/ 28099 h 85725"/>
                  <a:gd name="connsiteX11" fmla="*/ 28099 w 57150"/>
                  <a:gd name="connsiteY11" fmla="*/ 38576 h 85725"/>
                  <a:gd name="connsiteX12" fmla="*/ 7144 w 57150"/>
                  <a:gd name="connsiteY12" fmla="*/ 61436 h 85725"/>
                  <a:gd name="connsiteX13" fmla="*/ 30004 w 57150"/>
                  <a:gd name="connsiteY13" fmla="*/ 84296 h 85725"/>
                  <a:gd name="connsiteX14" fmla="*/ 53816 w 57150"/>
                  <a:gd name="connsiteY14" fmla="*/ 61436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7150" h="85725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080175-49BF-43BC-9CC0-A435D947869C}"/>
                  </a:ext>
                </a:extLst>
              </p:cNvPr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>
                  <a:gd name="connsiteX0" fmla="*/ 7144 w 47625"/>
                  <a:gd name="connsiteY0" fmla="*/ 25241 h 47625"/>
                  <a:gd name="connsiteX1" fmla="*/ 25241 w 47625"/>
                  <a:gd name="connsiteY1" fmla="*/ 43339 h 47625"/>
                  <a:gd name="connsiteX2" fmla="*/ 43339 w 47625"/>
                  <a:gd name="connsiteY2" fmla="*/ 25241 h 47625"/>
                  <a:gd name="connsiteX3" fmla="*/ 25241 w 47625"/>
                  <a:gd name="connsiteY3" fmla="*/ 7144 h 47625"/>
                  <a:gd name="connsiteX4" fmla="*/ 7144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C9268F1-F46A-4805-884D-CA88A2F1006A}"/>
                  </a:ext>
                </a:extLst>
              </p:cNvPr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FE25E3C-C9B2-41BD-9727-EC76C0B3DEF3}"/>
                  </a:ext>
                </a:extLst>
              </p:cNvPr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>
                  <a:gd name="connsiteX0" fmla="*/ 13043 w 19050"/>
                  <a:gd name="connsiteY0" fmla="*/ 18574 h 19050"/>
                  <a:gd name="connsiteX1" fmla="*/ 18758 w 19050"/>
                  <a:gd name="connsiteY1" fmla="*/ 12859 h 19050"/>
                  <a:gd name="connsiteX2" fmla="*/ 13043 w 19050"/>
                  <a:gd name="connsiteY2" fmla="*/ 7144 h 19050"/>
                  <a:gd name="connsiteX3" fmla="*/ 7328 w 19050"/>
                  <a:gd name="connsiteY3" fmla="*/ 12859 h 19050"/>
                  <a:gd name="connsiteX4" fmla="*/ 13043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041F865-C946-41C9-95D9-31420B1F04FC}"/>
                  </a:ext>
                </a:extLst>
              </p:cNvPr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>
                  <a:gd name="connsiteX0" fmla="*/ 31909 w 57150"/>
                  <a:gd name="connsiteY0" fmla="*/ 56674 h 57150"/>
                  <a:gd name="connsiteX1" fmla="*/ 56674 w 57150"/>
                  <a:gd name="connsiteY1" fmla="*/ 31909 h 57150"/>
                  <a:gd name="connsiteX2" fmla="*/ 31909 w 57150"/>
                  <a:gd name="connsiteY2" fmla="*/ 7144 h 57150"/>
                  <a:gd name="connsiteX3" fmla="*/ 7144 w 57150"/>
                  <a:gd name="connsiteY3" fmla="*/ 31909 h 57150"/>
                  <a:gd name="connsiteX4" fmla="*/ 31909 w 57150"/>
                  <a:gd name="connsiteY4" fmla="*/ 5667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21A31480-EEC2-438C-9B69-CD7870676EC9}"/>
                  </a:ext>
                </a:extLst>
              </p:cNvPr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8F2DEF52-A27C-4E23-A031-8BBAA6F799E1}"/>
                  </a:ext>
                </a:extLst>
              </p:cNvPr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F365CE0-D26C-4FFE-AD62-CEE7CCEAA690}"/>
                  </a:ext>
                </a:extLst>
              </p:cNvPr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>
                  <a:gd name="connsiteX0" fmla="*/ 12859 w 19050"/>
                  <a:gd name="connsiteY0" fmla="*/ 18574 h 19050"/>
                  <a:gd name="connsiteX1" fmla="*/ 18574 w 19050"/>
                  <a:gd name="connsiteY1" fmla="*/ 12859 h 19050"/>
                  <a:gd name="connsiteX2" fmla="*/ 12859 w 19050"/>
                  <a:gd name="connsiteY2" fmla="*/ 7144 h 19050"/>
                  <a:gd name="connsiteX3" fmla="*/ 7144 w 19050"/>
                  <a:gd name="connsiteY3" fmla="*/ 12859 h 19050"/>
                  <a:gd name="connsiteX4" fmla="*/ 12859 w 19050"/>
                  <a:gd name="connsiteY4" fmla="*/ 1857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4CDF836D-FA76-4532-8E91-1ED01A061322}"/>
                  </a:ext>
                </a:extLst>
              </p:cNvPr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>
                  <a:gd name="connsiteX0" fmla="*/ 33814 w 66675"/>
                  <a:gd name="connsiteY0" fmla="*/ 7144 h 66675"/>
                  <a:gd name="connsiteX1" fmla="*/ 7144 w 66675"/>
                  <a:gd name="connsiteY1" fmla="*/ 33814 h 66675"/>
                  <a:gd name="connsiteX2" fmla="*/ 33814 w 66675"/>
                  <a:gd name="connsiteY2" fmla="*/ 60484 h 66675"/>
                  <a:gd name="connsiteX3" fmla="*/ 60484 w 66675"/>
                  <a:gd name="connsiteY3" fmla="*/ 33814 h 66675"/>
                  <a:gd name="connsiteX4" fmla="*/ 33814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3BB298A-41BD-4F46-A885-398B760E6553}"/>
                  </a:ext>
                </a:extLst>
              </p:cNvPr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2306094-61E7-46D2-B561-7C18DAE7EB75}"/>
                  </a:ext>
                </a:extLst>
              </p:cNvPr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D83547C-9F3E-4095-98F1-92AE1E3F4189}"/>
                  </a:ext>
                </a:extLst>
              </p:cNvPr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>
                  <a:gd name="connsiteX0" fmla="*/ 34766 w 66675"/>
                  <a:gd name="connsiteY0" fmla="*/ 7144 h 66675"/>
                  <a:gd name="connsiteX1" fmla="*/ 7144 w 66675"/>
                  <a:gd name="connsiteY1" fmla="*/ 34766 h 66675"/>
                  <a:gd name="connsiteX2" fmla="*/ 34766 w 66675"/>
                  <a:gd name="connsiteY2" fmla="*/ 62389 h 66675"/>
                  <a:gd name="connsiteX3" fmla="*/ 62389 w 66675"/>
                  <a:gd name="connsiteY3" fmla="*/ 34766 h 66675"/>
                  <a:gd name="connsiteX4" fmla="*/ 34766 w 66675"/>
                  <a:gd name="connsiteY4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3F74F95-A183-417F-8E87-187DFC41239A}"/>
                  </a:ext>
                </a:extLst>
              </p:cNvPr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>
                  <a:gd name="connsiteX0" fmla="*/ 7144 w 57150"/>
                  <a:gd name="connsiteY0" fmla="*/ 30004 h 57150"/>
                  <a:gd name="connsiteX1" fmla="*/ 30004 w 57150"/>
                  <a:gd name="connsiteY1" fmla="*/ 52864 h 57150"/>
                  <a:gd name="connsiteX2" fmla="*/ 52864 w 57150"/>
                  <a:gd name="connsiteY2" fmla="*/ 30004 h 57150"/>
                  <a:gd name="connsiteX3" fmla="*/ 30004 w 57150"/>
                  <a:gd name="connsiteY3" fmla="*/ 7144 h 57150"/>
                  <a:gd name="connsiteX4" fmla="*/ 714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818A00-6CB4-4F70-BF13-5C967EE7EC25}"/>
                  </a:ext>
                </a:extLst>
              </p:cNvPr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163BAE2-AD65-442E-90B9-6C6E661E2B63}"/>
                  </a:ext>
                </a:extLst>
              </p:cNvPr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39529 h 38100"/>
                  <a:gd name="connsiteX2" fmla="*/ 7144 w 38100"/>
                  <a:gd name="connsiteY2" fmla="*/ 23336 h 38100"/>
                  <a:gd name="connsiteX3" fmla="*/ 23336 w 38100"/>
                  <a:gd name="connsiteY3" fmla="*/ 7144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A17A58E-565B-4529-B31B-370429B14419}"/>
                  </a:ext>
                </a:extLst>
              </p:cNvPr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>
                  <a:gd name="connsiteX0" fmla="*/ 7144 w 19050"/>
                  <a:gd name="connsiteY0" fmla="*/ 12859 h 19050"/>
                  <a:gd name="connsiteX1" fmla="*/ 12859 w 19050"/>
                  <a:gd name="connsiteY1" fmla="*/ 18574 h 19050"/>
                  <a:gd name="connsiteX2" fmla="*/ 18574 w 19050"/>
                  <a:gd name="connsiteY2" fmla="*/ 12859 h 19050"/>
                  <a:gd name="connsiteX3" fmla="*/ 12859 w 19050"/>
                  <a:gd name="connsiteY3" fmla="*/ 7144 h 19050"/>
                  <a:gd name="connsiteX4" fmla="*/ 714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DA53D05-15C6-49FB-AEA6-678A811EF5B7}"/>
                  </a:ext>
                </a:extLst>
              </p:cNvPr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>
                  <a:gd name="connsiteX0" fmla="*/ 13811 w 76200"/>
                  <a:gd name="connsiteY0" fmla="*/ 37624 h 85725"/>
                  <a:gd name="connsiteX1" fmla="*/ 13811 w 76200"/>
                  <a:gd name="connsiteY1" fmla="*/ 40481 h 85725"/>
                  <a:gd name="connsiteX2" fmla="*/ 7144 w 76200"/>
                  <a:gd name="connsiteY2" fmla="*/ 57626 h 85725"/>
                  <a:gd name="connsiteX3" fmla="*/ 15716 w 76200"/>
                  <a:gd name="connsiteY3" fmla="*/ 77629 h 85725"/>
                  <a:gd name="connsiteX4" fmla="*/ 28099 w 76200"/>
                  <a:gd name="connsiteY4" fmla="*/ 86201 h 85725"/>
                  <a:gd name="connsiteX5" fmla="*/ 33814 w 76200"/>
                  <a:gd name="connsiteY5" fmla="*/ 84296 h 85725"/>
                  <a:gd name="connsiteX6" fmla="*/ 58579 w 76200"/>
                  <a:gd name="connsiteY6" fmla="*/ 64294 h 85725"/>
                  <a:gd name="connsiteX7" fmla="*/ 74771 w 76200"/>
                  <a:gd name="connsiteY7" fmla="*/ 37624 h 85725"/>
                  <a:gd name="connsiteX8" fmla="*/ 44291 w 76200"/>
                  <a:gd name="connsiteY8" fmla="*/ 7144 h 85725"/>
                  <a:gd name="connsiteX9" fmla="*/ 13811 w 76200"/>
                  <a:gd name="connsiteY9" fmla="*/ 3762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200" h="85725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78BD38-1F79-4406-9F3C-9BF595192E7B}"/>
                  </a:ext>
                </a:extLst>
              </p:cNvPr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>
                  <a:gd name="connsiteX0" fmla="*/ 14764 w 28575"/>
                  <a:gd name="connsiteY0" fmla="*/ 22384 h 28575"/>
                  <a:gd name="connsiteX1" fmla="*/ 22384 w 28575"/>
                  <a:gd name="connsiteY1" fmla="*/ 14764 h 28575"/>
                  <a:gd name="connsiteX2" fmla="*/ 14764 w 28575"/>
                  <a:gd name="connsiteY2" fmla="*/ 7144 h 28575"/>
                  <a:gd name="connsiteX3" fmla="*/ 7144 w 28575"/>
                  <a:gd name="connsiteY3" fmla="*/ 14764 h 28575"/>
                  <a:gd name="connsiteX4" fmla="*/ 14764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E637A85-B58A-44C2-98B0-DFC164AD3465}"/>
                  </a:ext>
                </a:extLst>
              </p:cNvPr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>
                  <a:gd name="connsiteX0" fmla="*/ 23336 w 38100"/>
                  <a:gd name="connsiteY0" fmla="*/ 7144 h 38100"/>
                  <a:gd name="connsiteX1" fmla="*/ 7144 w 38100"/>
                  <a:gd name="connsiteY1" fmla="*/ 23336 h 38100"/>
                  <a:gd name="connsiteX2" fmla="*/ 23336 w 38100"/>
                  <a:gd name="connsiteY2" fmla="*/ 39529 h 38100"/>
                  <a:gd name="connsiteX3" fmla="*/ 39529 w 38100"/>
                  <a:gd name="connsiteY3" fmla="*/ 23336 h 38100"/>
                  <a:gd name="connsiteX4" fmla="*/ 23336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5579501-5E52-4D11-A2D3-12B09C2949B0}"/>
                  </a:ext>
                </a:extLst>
              </p:cNvPr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>
                  <a:gd name="connsiteX0" fmla="*/ 28099 w 47625"/>
                  <a:gd name="connsiteY0" fmla="*/ 49054 h 47625"/>
                  <a:gd name="connsiteX1" fmla="*/ 49054 w 47625"/>
                  <a:gd name="connsiteY1" fmla="*/ 28099 h 47625"/>
                  <a:gd name="connsiteX2" fmla="*/ 28099 w 47625"/>
                  <a:gd name="connsiteY2" fmla="*/ 7144 h 47625"/>
                  <a:gd name="connsiteX3" fmla="*/ 7144 w 47625"/>
                  <a:gd name="connsiteY3" fmla="*/ 28099 h 47625"/>
                  <a:gd name="connsiteX4" fmla="*/ 28099 w 47625"/>
                  <a:gd name="connsiteY4" fmla="*/ 4905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40BB581-3D25-40D7-8360-6ED7A9F2BF2F}"/>
                  </a:ext>
                </a:extLst>
              </p:cNvPr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>
                  <a:gd name="connsiteX0" fmla="*/ 7144 w 28575"/>
                  <a:gd name="connsiteY0" fmla="*/ 15716 h 28575"/>
                  <a:gd name="connsiteX1" fmla="*/ 15716 w 28575"/>
                  <a:gd name="connsiteY1" fmla="*/ 24289 h 28575"/>
                  <a:gd name="connsiteX2" fmla="*/ 24289 w 28575"/>
                  <a:gd name="connsiteY2" fmla="*/ 15716 h 28575"/>
                  <a:gd name="connsiteX3" fmla="*/ 15716 w 28575"/>
                  <a:gd name="connsiteY3" fmla="*/ 7144 h 28575"/>
                  <a:gd name="connsiteX4" fmla="*/ 7144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E7E0F58-2811-4E1E-9BA2-99B133063569}"/>
                  </a:ext>
                </a:extLst>
              </p:cNvPr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F0DB081-26B8-4209-A46A-F8810AAA7834}"/>
                  </a:ext>
                </a:extLst>
              </p:cNvPr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03EACFA-2B27-4F1E-9DD1-A0BD6FADBD06}"/>
                  </a:ext>
                </a:extLst>
              </p:cNvPr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05AA606-61A6-48B5-899C-0B6ABBD96C4B}"/>
                  </a:ext>
                </a:extLst>
              </p:cNvPr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>
                  <a:gd name="connsiteX0" fmla="*/ 23336 w 38100"/>
                  <a:gd name="connsiteY0" fmla="*/ 39529 h 38100"/>
                  <a:gd name="connsiteX1" fmla="*/ 39529 w 38100"/>
                  <a:gd name="connsiteY1" fmla="*/ 23336 h 38100"/>
                  <a:gd name="connsiteX2" fmla="*/ 23336 w 38100"/>
                  <a:gd name="connsiteY2" fmla="*/ 7144 h 38100"/>
                  <a:gd name="connsiteX3" fmla="*/ 7144 w 38100"/>
                  <a:gd name="connsiteY3" fmla="*/ 23336 h 38100"/>
                  <a:gd name="connsiteX4" fmla="*/ 23336 w 38100"/>
                  <a:gd name="connsiteY4" fmla="*/ 3952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D78F833-70B1-4B96-A07A-D8701E340F12}"/>
                  </a:ext>
                </a:extLst>
              </p:cNvPr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>
                  <a:gd name="connsiteX0" fmla="*/ 25241 w 76200"/>
                  <a:gd name="connsiteY0" fmla="*/ 7144 h 95250"/>
                  <a:gd name="connsiteX1" fmla="*/ 7144 w 76200"/>
                  <a:gd name="connsiteY1" fmla="*/ 25241 h 95250"/>
                  <a:gd name="connsiteX2" fmla="*/ 18574 w 76200"/>
                  <a:gd name="connsiteY2" fmla="*/ 42386 h 95250"/>
                  <a:gd name="connsiteX3" fmla="*/ 14764 w 76200"/>
                  <a:gd name="connsiteY3" fmla="*/ 54769 h 95250"/>
                  <a:gd name="connsiteX4" fmla="*/ 14764 w 76200"/>
                  <a:gd name="connsiteY4" fmla="*/ 55721 h 95250"/>
                  <a:gd name="connsiteX5" fmla="*/ 7144 w 76200"/>
                  <a:gd name="connsiteY5" fmla="*/ 71914 h 95250"/>
                  <a:gd name="connsiteX6" fmla="*/ 29051 w 76200"/>
                  <a:gd name="connsiteY6" fmla="*/ 93821 h 95250"/>
                  <a:gd name="connsiteX7" fmla="*/ 50959 w 76200"/>
                  <a:gd name="connsiteY7" fmla="*/ 71914 h 95250"/>
                  <a:gd name="connsiteX8" fmla="*/ 50959 w 76200"/>
                  <a:gd name="connsiteY8" fmla="*/ 68104 h 95250"/>
                  <a:gd name="connsiteX9" fmla="*/ 54769 w 76200"/>
                  <a:gd name="connsiteY9" fmla="*/ 61436 h 95250"/>
                  <a:gd name="connsiteX10" fmla="*/ 61436 w 76200"/>
                  <a:gd name="connsiteY10" fmla="*/ 64294 h 95250"/>
                  <a:gd name="connsiteX11" fmla="*/ 71914 w 76200"/>
                  <a:gd name="connsiteY11" fmla="*/ 53816 h 95250"/>
                  <a:gd name="connsiteX12" fmla="*/ 61436 w 76200"/>
                  <a:gd name="connsiteY12" fmla="*/ 43339 h 95250"/>
                  <a:gd name="connsiteX13" fmla="*/ 54769 w 76200"/>
                  <a:gd name="connsiteY13" fmla="*/ 46196 h 95250"/>
                  <a:gd name="connsiteX14" fmla="*/ 40481 w 76200"/>
                  <a:gd name="connsiteY14" fmla="*/ 33814 h 95250"/>
                  <a:gd name="connsiteX15" fmla="*/ 42386 w 76200"/>
                  <a:gd name="connsiteY15" fmla="*/ 25241 h 95250"/>
                  <a:gd name="connsiteX16" fmla="*/ 25241 w 76200"/>
                  <a:gd name="connsiteY16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9525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4F308DD-6BE0-4F14-80E4-F0C9697BD96F}"/>
                  </a:ext>
                </a:extLst>
              </p:cNvPr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7144 h 28575"/>
                  <a:gd name="connsiteX2" fmla="*/ 7144 w 28575"/>
                  <a:gd name="connsiteY2" fmla="*/ 17621 h 28575"/>
                  <a:gd name="connsiteX3" fmla="*/ 17621 w 28575"/>
                  <a:gd name="connsiteY3" fmla="*/ 28099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45E6BCE-38E7-4548-9BB7-F4EDA3FE7B51}"/>
                  </a:ext>
                </a:extLst>
              </p:cNvPr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>
                  <a:gd name="connsiteX0" fmla="*/ 7144 w 38100"/>
                  <a:gd name="connsiteY0" fmla="*/ 20479 h 28575"/>
                  <a:gd name="connsiteX1" fmla="*/ 14764 w 38100"/>
                  <a:gd name="connsiteY1" fmla="*/ 28099 h 28575"/>
                  <a:gd name="connsiteX2" fmla="*/ 22384 w 38100"/>
                  <a:gd name="connsiteY2" fmla="*/ 20479 h 28575"/>
                  <a:gd name="connsiteX3" fmla="*/ 28099 w 38100"/>
                  <a:gd name="connsiteY3" fmla="*/ 23336 h 28575"/>
                  <a:gd name="connsiteX4" fmla="*/ 35719 w 38100"/>
                  <a:gd name="connsiteY4" fmla="*/ 15716 h 28575"/>
                  <a:gd name="connsiteX5" fmla="*/ 28099 w 38100"/>
                  <a:gd name="connsiteY5" fmla="*/ 7144 h 28575"/>
                  <a:gd name="connsiteX6" fmla="*/ 20479 w 38100"/>
                  <a:gd name="connsiteY6" fmla="*/ 14764 h 28575"/>
                  <a:gd name="connsiteX7" fmla="*/ 14764 w 38100"/>
                  <a:gd name="connsiteY7" fmla="*/ 11906 h 28575"/>
                  <a:gd name="connsiteX8" fmla="*/ 7144 w 38100"/>
                  <a:gd name="connsiteY8" fmla="*/ 2047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" h="28575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F979A80-C1A1-4A27-91DF-4FD4C5BB88AE}"/>
                  </a:ext>
                </a:extLst>
              </p:cNvPr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>
                  <a:gd name="connsiteX0" fmla="*/ 37624 w 66675"/>
                  <a:gd name="connsiteY0" fmla="*/ 68104 h 66675"/>
                  <a:gd name="connsiteX1" fmla="*/ 68104 w 66675"/>
                  <a:gd name="connsiteY1" fmla="*/ 37624 h 66675"/>
                  <a:gd name="connsiteX2" fmla="*/ 37624 w 66675"/>
                  <a:gd name="connsiteY2" fmla="*/ 7144 h 66675"/>
                  <a:gd name="connsiteX3" fmla="*/ 7144 w 66675"/>
                  <a:gd name="connsiteY3" fmla="*/ 37624 h 66675"/>
                  <a:gd name="connsiteX4" fmla="*/ 37624 w 66675"/>
                  <a:gd name="connsiteY4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37E6589-EA54-4209-8C4A-F82EC3F15733}"/>
                  </a:ext>
                </a:extLst>
              </p:cNvPr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>
                  <a:gd name="connsiteX0" fmla="*/ 49054 w 76200"/>
                  <a:gd name="connsiteY0" fmla="*/ 64294 h 85725"/>
                  <a:gd name="connsiteX1" fmla="*/ 73819 w 76200"/>
                  <a:gd name="connsiteY1" fmla="*/ 39529 h 85725"/>
                  <a:gd name="connsiteX2" fmla="*/ 55721 w 76200"/>
                  <a:gd name="connsiteY2" fmla="*/ 15716 h 85725"/>
                  <a:gd name="connsiteX3" fmla="*/ 35719 w 76200"/>
                  <a:gd name="connsiteY3" fmla="*/ 7144 h 85725"/>
                  <a:gd name="connsiteX4" fmla="*/ 8096 w 76200"/>
                  <a:gd name="connsiteY4" fmla="*/ 34766 h 85725"/>
                  <a:gd name="connsiteX5" fmla="*/ 15716 w 76200"/>
                  <a:gd name="connsiteY5" fmla="*/ 53816 h 85725"/>
                  <a:gd name="connsiteX6" fmla="*/ 7144 w 76200"/>
                  <a:gd name="connsiteY6" fmla="*/ 67151 h 85725"/>
                  <a:gd name="connsiteX7" fmla="*/ 22384 w 76200"/>
                  <a:gd name="connsiteY7" fmla="*/ 82391 h 85725"/>
                  <a:gd name="connsiteX8" fmla="*/ 37624 w 76200"/>
                  <a:gd name="connsiteY8" fmla="*/ 67151 h 85725"/>
                  <a:gd name="connsiteX9" fmla="*/ 36671 w 76200"/>
                  <a:gd name="connsiteY9" fmla="*/ 62389 h 85725"/>
                  <a:gd name="connsiteX10" fmla="*/ 40481 w 76200"/>
                  <a:gd name="connsiteY10" fmla="*/ 62389 h 85725"/>
                  <a:gd name="connsiteX11" fmla="*/ 49054 w 76200"/>
                  <a:gd name="connsiteY11" fmla="*/ 6429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200" h="85725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164D8A6-B01E-4C3D-BCFB-72F38638AF47}"/>
                  </a:ext>
                </a:extLst>
              </p:cNvPr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>
                  <a:gd name="connsiteX0" fmla="*/ 7144 w 28575"/>
                  <a:gd name="connsiteY0" fmla="*/ 18574 h 28575"/>
                  <a:gd name="connsiteX1" fmla="*/ 18574 w 28575"/>
                  <a:gd name="connsiteY1" fmla="*/ 30004 h 28575"/>
                  <a:gd name="connsiteX2" fmla="*/ 30004 w 28575"/>
                  <a:gd name="connsiteY2" fmla="*/ 18574 h 28575"/>
                  <a:gd name="connsiteX3" fmla="*/ 18574 w 28575"/>
                  <a:gd name="connsiteY3" fmla="*/ 7144 h 28575"/>
                  <a:gd name="connsiteX4" fmla="*/ 714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9965FAC-8158-4729-B6B0-9A06B1A490FE}"/>
                  </a:ext>
                </a:extLst>
              </p:cNvPr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9A513717-B175-4821-AFF8-2B8E1B793E2F}"/>
                  </a:ext>
                </a:extLst>
              </p:cNvPr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148B944-1414-4863-9FA1-95547CFE6FFD}"/>
                  </a:ext>
                </a:extLst>
              </p:cNvPr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>
                  <a:gd name="connsiteX0" fmla="*/ 74771 w 161925"/>
                  <a:gd name="connsiteY0" fmla="*/ 30004 h 133350"/>
                  <a:gd name="connsiteX1" fmla="*/ 77629 w 161925"/>
                  <a:gd name="connsiteY1" fmla="*/ 21431 h 133350"/>
                  <a:gd name="connsiteX2" fmla="*/ 63341 w 161925"/>
                  <a:gd name="connsiteY2" fmla="*/ 7144 h 133350"/>
                  <a:gd name="connsiteX3" fmla="*/ 49054 w 161925"/>
                  <a:gd name="connsiteY3" fmla="*/ 21431 h 133350"/>
                  <a:gd name="connsiteX4" fmla="*/ 49054 w 161925"/>
                  <a:gd name="connsiteY4" fmla="*/ 24289 h 133350"/>
                  <a:gd name="connsiteX5" fmla="*/ 22384 w 161925"/>
                  <a:gd name="connsiteY5" fmla="*/ 56674 h 133350"/>
                  <a:gd name="connsiteX6" fmla="*/ 27146 w 161925"/>
                  <a:gd name="connsiteY6" fmla="*/ 72866 h 133350"/>
                  <a:gd name="connsiteX7" fmla="*/ 25241 w 161925"/>
                  <a:gd name="connsiteY7" fmla="*/ 72866 h 133350"/>
                  <a:gd name="connsiteX8" fmla="*/ 7144 w 161925"/>
                  <a:gd name="connsiteY8" fmla="*/ 90964 h 133350"/>
                  <a:gd name="connsiteX9" fmla="*/ 25241 w 161925"/>
                  <a:gd name="connsiteY9" fmla="*/ 109061 h 133350"/>
                  <a:gd name="connsiteX10" fmla="*/ 42386 w 161925"/>
                  <a:gd name="connsiteY10" fmla="*/ 93821 h 133350"/>
                  <a:gd name="connsiteX11" fmla="*/ 78581 w 161925"/>
                  <a:gd name="connsiteY11" fmla="*/ 130016 h 133350"/>
                  <a:gd name="connsiteX12" fmla="*/ 114776 w 161925"/>
                  <a:gd name="connsiteY12" fmla="*/ 93821 h 133350"/>
                  <a:gd name="connsiteX13" fmla="*/ 109061 w 161925"/>
                  <a:gd name="connsiteY13" fmla="*/ 73819 h 133350"/>
                  <a:gd name="connsiteX14" fmla="*/ 124301 w 161925"/>
                  <a:gd name="connsiteY14" fmla="*/ 80486 h 133350"/>
                  <a:gd name="connsiteX15" fmla="*/ 146209 w 161925"/>
                  <a:gd name="connsiteY15" fmla="*/ 61436 h 133350"/>
                  <a:gd name="connsiteX16" fmla="*/ 151924 w 161925"/>
                  <a:gd name="connsiteY16" fmla="*/ 63341 h 133350"/>
                  <a:gd name="connsiteX17" fmla="*/ 163354 w 161925"/>
                  <a:gd name="connsiteY17" fmla="*/ 51911 h 133350"/>
                  <a:gd name="connsiteX18" fmla="*/ 151924 w 161925"/>
                  <a:gd name="connsiteY18" fmla="*/ 40481 h 133350"/>
                  <a:gd name="connsiteX19" fmla="*/ 142399 w 161925"/>
                  <a:gd name="connsiteY19" fmla="*/ 46196 h 133350"/>
                  <a:gd name="connsiteX20" fmla="*/ 124301 w 161925"/>
                  <a:gd name="connsiteY20" fmla="*/ 36671 h 133350"/>
                  <a:gd name="connsiteX21" fmla="*/ 102394 w 161925"/>
                  <a:gd name="connsiteY21" fmla="*/ 58579 h 133350"/>
                  <a:gd name="connsiteX22" fmla="*/ 105251 w 161925"/>
                  <a:gd name="connsiteY22" fmla="*/ 70009 h 133350"/>
                  <a:gd name="connsiteX23" fmla="*/ 88106 w 161925"/>
                  <a:gd name="connsiteY23" fmla="*/ 59531 h 133350"/>
                  <a:gd name="connsiteX24" fmla="*/ 88106 w 161925"/>
                  <a:gd name="connsiteY24" fmla="*/ 58579 h 133350"/>
                  <a:gd name="connsiteX25" fmla="*/ 74771 w 161925"/>
                  <a:gd name="connsiteY25" fmla="*/ 30004 h 133350"/>
                  <a:gd name="connsiteX26" fmla="*/ 42386 w 161925"/>
                  <a:gd name="connsiteY26" fmla="*/ 91916 h 133350"/>
                  <a:gd name="connsiteX27" fmla="*/ 42386 w 161925"/>
                  <a:gd name="connsiteY27" fmla="*/ 89059 h 133350"/>
                  <a:gd name="connsiteX28" fmla="*/ 43339 w 161925"/>
                  <a:gd name="connsiteY28" fmla="*/ 89059 h 133350"/>
                  <a:gd name="connsiteX29" fmla="*/ 42386 w 161925"/>
                  <a:gd name="connsiteY29" fmla="*/ 91916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1925" h="13335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83AF7CD-A3CE-4FE6-8C3F-8468103C1A54}"/>
                  </a:ext>
                </a:extLst>
              </p:cNvPr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22384 h 28575"/>
                  <a:gd name="connsiteX2" fmla="*/ 7144 w 28575"/>
                  <a:gd name="connsiteY2" fmla="*/ 14764 h 28575"/>
                  <a:gd name="connsiteX3" fmla="*/ 14764 w 28575"/>
                  <a:gd name="connsiteY3" fmla="*/ 714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F250EB3-11B0-4200-8FA4-193A1C0AC2D7}"/>
                  </a:ext>
                </a:extLst>
              </p:cNvPr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>
                  <a:gd name="connsiteX0" fmla="*/ 15716 w 28575"/>
                  <a:gd name="connsiteY0" fmla="*/ 24289 h 28575"/>
                  <a:gd name="connsiteX1" fmla="*/ 24289 w 28575"/>
                  <a:gd name="connsiteY1" fmla="*/ 15716 h 28575"/>
                  <a:gd name="connsiteX2" fmla="*/ 15716 w 28575"/>
                  <a:gd name="connsiteY2" fmla="*/ 7144 h 28575"/>
                  <a:gd name="connsiteX3" fmla="*/ 7144 w 28575"/>
                  <a:gd name="connsiteY3" fmla="*/ 15716 h 28575"/>
                  <a:gd name="connsiteX4" fmla="*/ 15716 w 28575"/>
                  <a:gd name="connsiteY4" fmla="*/ 2428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BEF3E2C-37DC-40C6-AD5E-47CBCE9E2A3A}"/>
                  </a:ext>
                </a:extLst>
              </p:cNvPr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>
                  <a:gd name="connsiteX0" fmla="*/ 20806 w 95250"/>
                  <a:gd name="connsiteY0" fmla="*/ 90964 h 114300"/>
                  <a:gd name="connsiteX1" fmla="*/ 27474 w 95250"/>
                  <a:gd name="connsiteY1" fmla="*/ 89059 h 114300"/>
                  <a:gd name="connsiteX2" fmla="*/ 57954 w 95250"/>
                  <a:gd name="connsiteY2" fmla="*/ 108109 h 114300"/>
                  <a:gd name="connsiteX3" fmla="*/ 92244 w 95250"/>
                  <a:gd name="connsiteY3" fmla="*/ 73819 h 114300"/>
                  <a:gd name="connsiteX4" fmla="*/ 63669 w 95250"/>
                  <a:gd name="connsiteY4" fmla="*/ 40481 h 114300"/>
                  <a:gd name="connsiteX5" fmla="*/ 64621 w 95250"/>
                  <a:gd name="connsiteY5" fmla="*/ 33814 h 114300"/>
                  <a:gd name="connsiteX6" fmla="*/ 37951 w 95250"/>
                  <a:gd name="connsiteY6" fmla="*/ 7144 h 114300"/>
                  <a:gd name="connsiteX7" fmla="*/ 11281 w 95250"/>
                  <a:gd name="connsiteY7" fmla="*/ 33814 h 114300"/>
                  <a:gd name="connsiteX8" fmla="*/ 28426 w 95250"/>
                  <a:gd name="connsiteY8" fmla="*/ 58579 h 114300"/>
                  <a:gd name="connsiteX9" fmla="*/ 27474 w 95250"/>
                  <a:gd name="connsiteY9" fmla="*/ 61436 h 114300"/>
                  <a:gd name="connsiteX10" fmla="*/ 22711 w 95250"/>
                  <a:gd name="connsiteY10" fmla="*/ 60484 h 114300"/>
                  <a:gd name="connsiteX11" fmla="*/ 7471 w 95250"/>
                  <a:gd name="connsiteY11" fmla="*/ 75724 h 114300"/>
                  <a:gd name="connsiteX12" fmla="*/ 20806 w 95250"/>
                  <a:gd name="connsiteY12" fmla="*/ 9096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11430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63E0395-EE72-47CC-8488-940D040EDC5E}"/>
                  </a:ext>
                </a:extLst>
              </p:cNvPr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>
                  <a:gd name="connsiteX0" fmla="*/ 31909 w 57150"/>
                  <a:gd name="connsiteY0" fmla="*/ 7144 h 57150"/>
                  <a:gd name="connsiteX1" fmla="*/ 7144 w 57150"/>
                  <a:gd name="connsiteY1" fmla="*/ 31909 h 57150"/>
                  <a:gd name="connsiteX2" fmla="*/ 31909 w 57150"/>
                  <a:gd name="connsiteY2" fmla="*/ 56674 h 57150"/>
                  <a:gd name="connsiteX3" fmla="*/ 56674 w 57150"/>
                  <a:gd name="connsiteY3" fmla="*/ 31909 h 57150"/>
                  <a:gd name="connsiteX4" fmla="*/ 31909 w 57150"/>
                  <a:gd name="connsiteY4" fmla="*/ 714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F58809F-011F-4AA7-B502-3D47F13B44D8}"/>
                  </a:ext>
                </a:extLst>
              </p:cNvPr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8717AF7-779B-4DF3-9CEF-D586EA470431}"/>
                  </a:ext>
                </a:extLst>
              </p:cNvPr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7144 h 38100"/>
                  <a:gd name="connsiteX2" fmla="*/ 7144 w 38100"/>
                  <a:gd name="connsiteY2" fmla="*/ 22384 h 38100"/>
                  <a:gd name="connsiteX3" fmla="*/ 22384 w 38100"/>
                  <a:gd name="connsiteY3" fmla="*/ 3762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BCD6C76-6AE2-4763-B46B-4EE431766134}"/>
                  </a:ext>
                </a:extLst>
              </p:cNvPr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7FBF5C-A49A-4D31-9A21-76B56C0DF3FA}"/>
                  </a:ext>
                </a:extLst>
              </p:cNvPr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4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AF5C66F-C19C-450F-A636-6856995E3F7D}"/>
                  </a:ext>
                </a:extLst>
              </p:cNvPr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>
                  <a:gd name="connsiteX0" fmla="*/ 81439 w 85725"/>
                  <a:gd name="connsiteY0" fmla="*/ 44291 h 85725"/>
                  <a:gd name="connsiteX1" fmla="*/ 44291 w 85725"/>
                  <a:gd name="connsiteY1" fmla="*/ 81439 h 85725"/>
                  <a:gd name="connsiteX2" fmla="*/ 7144 w 85725"/>
                  <a:gd name="connsiteY2" fmla="*/ 44291 h 85725"/>
                  <a:gd name="connsiteX3" fmla="*/ 44291 w 85725"/>
                  <a:gd name="connsiteY3" fmla="*/ 7144 h 85725"/>
                  <a:gd name="connsiteX4" fmla="*/ 81439 w 85725"/>
                  <a:gd name="connsiteY4" fmla="*/ 4429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84F53D1-48F2-47B4-8E4A-D6F6B605C6C6}"/>
                  </a:ext>
                </a:extLst>
              </p:cNvPr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>
                  <a:gd name="connsiteX0" fmla="*/ 58579 w 85725"/>
                  <a:gd name="connsiteY0" fmla="*/ 39529 h 95250"/>
                  <a:gd name="connsiteX1" fmla="*/ 59531 w 85725"/>
                  <a:gd name="connsiteY1" fmla="*/ 32861 h 95250"/>
                  <a:gd name="connsiteX2" fmla="*/ 39529 w 85725"/>
                  <a:gd name="connsiteY2" fmla="*/ 12859 h 95250"/>
                  <a:gd name="connsiteX3" fmla="*/ 38576 w 85725"/>
                  <a:gd name="connsiteY3" fmla="*/ 12859 h 95250"/>
                  <a:gd name="connsiteX4" fmla="*/ 25241 w 85725"/>
                  <a:gd name="connsiteY4" fmla="*/ 7144 h 95250"/>
                  <a:gd name="connsiteX5" fmla="*/ 7144 w 85725"/>
                  <a:gd name="connsiteY5" fmla="*/ 25241 h 95250"/>
                  <a:gd name="connsiteX6" fmla="*/ 22384 w 85725"/>
                  <a:gd name="connsiteY6" fmla="*/ 43339 h 95250"/>
                  <a:gd name="connsiteX7" fmla="*/ 34766 w 85725"/>
                  <a:gd name="connsiteY7" fmla="*/ 52864 h 95250"/>
                  <a:gd name="connsiteX8" fmla="*/ 30004 w 85725"/>
                  <a:gd name="connsiteY8" fmla="*/ 68104 h 95250"/>
                  <a:gd name="connsiteX9" fmla="*/ 58579 w 85725"/>
                  <a:gd name="connsiteY9" fmla="*/ 96679 h 95250"/>
                  <a:gd name="connsiteX10" fmla="*/ 87154 w 85725"/>
                  <a:gd name="connsiteY10" fmla="*/ 68104 h 95250"/>
                  <a:gd name="connsiteX11" fmla="*/ 58579 w 85725"/>
                  <a:gd name="connsiteY11" fmla="*/ 39529 h 95250"/>
                  <a:gd name="connsiteX12" fmla="*/ 58579 w 85725"/>
                  <a:gd name="connsiteY12" fmla="*/ 3952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5725" h="9525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5CF9297-99C2-4BC0-ABD8-D607405790BE}"/>
                  </a:ext>
                </a:extLst>
              </p:cNvPr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2E1B38-3F97-4CB8-A3A8-A89FA5899E7A}"/>
                  </a:ext>
                </a:extLst>
              </p:cNvPr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>
                  <a:gd name="connsiteX0" fmla="*/ 65246 w 76200"/>
                  <a:gd name="connsiteY0" fmla="*/ 75724 h 76200"/>
                  <a:gd name="connsiteX1" fmla="*/ 75724 w 76200"/>
                  <a:gd name="connsiteY1" fmla="*/ 65246 h 76200"/>
                  <a:gd name="connsiteX2" fmla="*/ 65246 w 76200"/>
                  <a:gd name="connsiteY2" fmla="*/ 54769 h 76200"/>
                  <a:gd name="connsiteX3" fmla="*/ 62389 w 76200"/>
                  <a:gd name="connsiteY3" fmla="*/ 55721 h 76200"/>
                  <a:gd name="connsiteX4" fmla="*/ 68104 w 76200"/>
                  <a:gd name="connsiteY4" fmla="*/ 42386 h 76200"/>
                  <a:gd name="connsiteX5" fmla="*/ 50006 w 76200"/>
                  <a:gd name="connsiteY5" fmla="*/ 24289 h 76200"/>
                  <a:gd name="connsiteX6" fmla="*/ 42386 w 76200"/>
                  <a:gd name="connsiteY6" fmla="*/ 26194 h 76200"/>
                  <a:gd name="connsiteX7" fmla="*/ 30956 w 76200"/>
                  <a:gd name="connsiteY7" fmla="*/ 16669 h 76200"/>
                  <a:gd name="connsiteX8" fmla="*/ 31909 w 76200"/>
                  <a:gd name="connsiteY8" fmla="*/ 16669 h 76200"/>
                  <a:gd name="connsiteX9" fmla="*/ 36671 w 76200"/>
                  <a:gd name="connsiteY9" fmla="*/ 11906 h 76200"/>
                  <a:gd name="connsiteX10" fmla="*/ 31909 w 76200"/>
                  <a:gd name="connsiteY10" fmla="*/ 7144 h 76200"/>
                  <a:gd name="connsiteX11" fmla="*/ 27146 w 76200"/>
                  <a:gd name="connsiteY11" fmla="*/ 11906 h 76200"/>
                  <a:gd name="connsiteX12" fmla="*/ 30004 w 76200"/>
                  <a:gd name="connsiteY12" fmla="*/ 16669 h 76200"/>
                  <a:gd name="connsiteX13" fmla="*/ 26194 w 76200"/>
                  <a:gd name="connsiteY13" fmla="*/ 15716 h 76200"/>
                  <a:gd name="connsiteX14" fmla="*/ 7144 w 76200"/>
                  <a:gd name="connsiteY14" fmla="*/ 34766 h 76200"/>
                  <a:gd name="connsiteX15" fmla="*/ 26194 w 76200"/>
                  <a:gd name="connsiteY15" fmla="*/ 53816 h 76200"/>
                  <a:gd name="connsiteX16" fmla="*/ 35719 w 76200"/>
                  <a:gd name="connsiteY16" fmla="*/ 50959 h 76200"/>
                  <a:gd name="connsiteX17" fmla="*/ 50959 w 76200"/>
                  <a:gd name="connsiteY17" fmla="*/ 59531 h 76200"/>
                  <a:gd name="connsiteX18" fmla="*/ 57626 w 76200"/>
                  <a:gd name="connsiteY18" fmla="*/ 58579 h 76200"/>
                  <a:gd name="connsiteX19" fmla="*/ 54769 w 76200"/>
                  <a:gd name="connsiteY19" fmla="*/ 65246 h 76200"/>
                  <a:gd name="connsiteX20" fmla="*/ 65246 w 76200"/>
                  <a:gd name="connsiteY20" fmla="*/ 7572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76200" h="7620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D72538-A8E6-48F9-ABB7-57ACC84A1A7B}"/>
                  </a:ext>
                </a:extLst>
              </p:cNvPr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>
                  <a:gd name="connsiteX0" fmla="*/ 27146 w 95250"/>
                  <a:gd name="connsiteY0" fmla="*/ 7144 h 85725"/>
                  <a:gd name="connsiteX1" fmla="*/ 7144 w 95250"/>
                  <a:gd name="connsiteY1" fmla="*/ 27146 h 85725"/>
                  <a:gd name="connsiteX2" fmla="*/ 16669 w 95250"/>
                  <a:gd name="connsiteY2" fmla="*/ 44291 h 85725"/>
                  <a:gd name="connsiteX3" fmla="*/ 15716 w 95250"/>
                  <a:gd name="connsiteY3" fmla="*/ 49054 h 85725"/>
                  <a:gd name="connsiteX4" fmla="*/ 32861 w 95250"/>
                  <a:gd name="connsiteY4" fmla="*/ 66199 h 85725"/>
                  <a:gd name="connsiteX5" fmla="*/ 42386 w 95250"/>
                  <a:gd name="connsiteY5" fmla="*/ 63341 h 85725"/>
                  <a:gd name="connsiteX6" fmla="*/ 66199 w 95250"/>
                  <a:gd name="connsiteY6" fmla="*/ 84296 h 85725"/>
                  <a:gd name="connsiteX7" fmla="*/ 90964 w 95250"/>
                  <a:gd name="connsiteY7" fmla="*/ 59531 h 85725"/>
                  <a:gd name="connsiteX8" fmla="*/ 66199 w 95250"/>
                  <a:gd name="connsiteY8" fmla="*/ 34766 h 85725"/>
                  <a:gd name="connsiteX9" fmla="*/ 49054 w 95250"/>
                  <a:gd name="connsiteY9" fmla="*/ 41434 h 85725"/>
                  <a:gd name="connsiteX10" fmla="*/ 45244 w 95250"/>
                  <a:gd name="connsiteY10" fmla="*/ 34766 h 85725"/>
                  <a:gd name="connsiteX11" fmla="*/ 47149 w 95250"/>
                  <a:gd name="connsiteY11" fmla="*/ 25241 h 85725"/>
                  <a:gd name="connsiteX12" fmla="*/ 27146 w 95250"/>
                  <a:gd name="connsiteY12" fmla="*/ 71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5250" h="85725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F0E606A-1CD1-4D71-A8A7-77C422D8DAC1}"/>
                  </a:ext>
                </a:extLst>
              </p:cNvPr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>
                  <a:gd name="connsiteX0" fmla="*/ 42386 w 76200"/>
                  <a:gd name="connsiteY0" fmla="*/ 77629 h 76200"/>
                  <a:gd name="connsiteX1" fmla="*/ 77629 w 76200"/>
                  <a:gd name="connsiteY1" fmla="*/ 42386 h 76200"/>
                  <a:gd name="connsiteX2" fmla="*/ 42386 w 76200"/>
                  <a:gd name="connsiteY2" fmla="*/ 7144 h 76200"/>
                  <a:gd name="connsiteX3" fmla="*/ 7144 w 76200"/>
                  <a:gd name="connsiteY3" fmla="*/ 42386 h 76200"/>
                  <a:gd name="connsiteX4" fmla="*/ 42386 w 76200"/>
                  <a:gd name="connsiteY4" fmla="*/ 776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3CE38DB-DA89-4531-8B4A-699958CF1E2B}"/>
                  </a:ext>
                </a:extLst>
              </p:cNvPr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>
                  <a:gd name="connsiteX0" fmla="*/ 19526 w 38100"/>
                  <a:gd name="connsiteY0" fmla="*/ 31909 h 38100"/>
                  <a:gd name="connsiteX1" fmla="*/ 31909 w 38100"/>
                  <a:gd name="connsiteY1" fmla="*/ 19526 h 38100"/>
                  <a:gd name="connsiteX2" fmla="*/ 19526 w 38100"/>
                  <a:gd name="connsiteY2" fmla="*/ 7144 h 38100"/>
                  <a:gd name="connsiteX3" fmla="*/ 7144 w 38100"/>
                  <a:gd name="connsiteY3" fmla="*/ 19526 h 38100"/>
                  <a:gd name="connsiteX4" fmla="*/ 19526 w 38100"/>
                  <a:gd name="connsiteY4" fmla="*/ 3190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F056790B-1E88-4771-825C-AFB0FF4579B1}"/>
                  </a:ext>
                </a:extLst>
              </p:cNvPr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>
                  <a:gd name="connsiteX0" fmla="*/ 21431 w 38100"/>
                  <a:gd name="connsiteY0" fmla="*/ 35719 h 38100"/>
                  <a:gd name="connsiteX1" fmla="*/ 35719 w 38100"/>
                  <a:gd name="connsiteY1" fmla="*/ 21431 h 38100"/>
                  <a:gd name="connsiteX2" fmla="*/ 21431 w 38100"/>
                  <a:gd name="connsiteY2" fmla="*/ 7144 h 38100"/>
                  <a:gd name="connsiteX3" fmla="*/ 7144 w 38100"/>
                  <a:gd name="connsiteY3" fmla="*/ 21431 h 38100"/>
                  <a:gd name="connsiteX4" fmla="*/ 21431 w 38100"/>
                  <a:gd name="connsiteY4" fmla="*/ 3571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7DCA4795-58C0-473D-B81C-0E6C59291180}"/>
                  </a:ext>
                </a:extLst>
              </p:cNvPr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>
                  <a:gd name="connsiteX0" fmla="*/ 29051 w 57150"/>
                  <a:gd name="connsiteY0" fmla="*/ 50959 h 57150"/>
                  <a:gd name="connsiteX1" fmla="*/ 50959 w 57150"/>
                  <a:gd name="connsiteY1" fmla="*/ 29051 h 57150"/>
                  <a:gd name="connsiteX2" fmla="*/ 29051 w 57150"/>
                  <a:gd name="connsiteY2" fmla="*/ 7144 h 57150"/>
                  <a:gd name="connsiteX3" fmla="*/ 7144 w 57150"/>
                  <a:gd name="connsiteY3" fmla="*/ 29051 h 57150"/>
                  <a:gd name="connsiteX4" fmla="*/ 29051 w 57150"/>
                  <a:gd name="connsiteY4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0B40C1B-35AA-4555-A89F-3305352E9EA3}"/>
                  </a:ext>
                </a:extLst>
              </p:cNvPr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>
                  <a:gd name="connsiteX0" fmla="*/ 49054 w 95250"/>
                  <a:gd name="connsiteY0" fmla="*/ 90964 h 95250"/>
                  <a:gd name="connsiteX1" fmla="*/ 90964 w 95250"/>
                  <a:gd name="connsiteY1" fmla="*/ 49054 h 95250"/>
                  <a:gd name="connsiteX2" fmla="*/ 49054 w 95250"/>
                  <a:gd name="connsiteY2" fmla="*/ 7144 h 95250"/>
                  <a:gd name="connsiteX3" fmla="*/ 7144 w 95250"/>
                  <a:gd name="connsiteY3" fmla="*/ 49054 h 95250"/>
                  <a:gd name="connsiteX4" fmla="*/ 49054 w 95250"/>
                  <a:gd name="connsiteY4" fmla="*/ 9096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70363258-5BBC-4FE2-B802-9B019DB20F56}"/>
                  </a:ext>
                </a:extLst>
              </p:cNvPr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>
                  <a:gd name="connsiteX0" fmla="*/ 14911 w 28575"/>
                  <a:gd name="connsiteY0" fmla="*/ 22384 h 28575"/>
                  <a:gd name="connsiteX1" fmla="*/ 22531 w 28575"/>
                  <a:gd name="connsiteY1" fmla="*/ 14764 h 28575"/>
                  <a:gd name="connsiteX2" fmla="*/ 14911 w 28575"/>
                  <a:gd name="connsiteY2" fmla="*/ 7144 h 28575"/>
                  <a:gd name="connsiteX3" fmla="*/ 7291 w 28575"/>
                  <a:gd name="connsiteY3" fmla="*/ 14764 h 28575"/>
                  <a:gd name="connsiteX4" fmla="*/ 14911 w 28575"/>
                  <a:gd name="connsiteY4" fmla="*/ 2238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B7557A3-3661-4E9C-B39D-B03D062E8A8B}"/>
                  </a:ext>
                </a:extLst>
              </p:cNvPr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>
                  <a:gd name="connsiteX0" fmla="*/ 13811 w 19050"/>
                  <a:gd name="connsiteY0" fmla="*/ 7144 h 19050"/>
                  <a:gd name="connsiteX1" fmla="*/ 7144 w 19050"/>
                  <a:gd name="connsiteY1" fmla="*/ 13811 h 19050"/>
                  <a:gd name="connsiteX2" fmla="*/ 13811 w 19050"/>
                  <a:gd name="connsiteY2" fmla="*/ 20479 h 19050"/>
                  <a:gd name="connsiteX3" fmla="*/ 20479 w 19050"/>
                  <a:gd name="connsiteY3" fmla="*/ 13811 h 19050"/>
                  <a:gd name="connsiteX4" fmla="*/ 13811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EF6EE7F-D70D-4736-BFA3-199FCDE19DDA}"/>
                  </a:ext>
                </a:extLst>
              </p:cNvPr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>
                  <a:gd name="connsiteX0" fmla="*/ 7144 w 28575"/>
                  <a:gd name="connsiteY0" fmla="*/ 14911 h 28575"/>
                  <a:gd name="connsiteX1" fmla="*/ 14764 w 28575"/>
                  <a:gd name="connsiteY1" fmla="*/ 22531 h 28575"/>
                  <a:gd name="connsiteX2" fmla="*/ 22384 w 28575"/>
                  <a:gd name="connsiteY2" fmla="*/ 14911 h 28575"/>
                  <a:gd name="connsiteX3" fmla="*/ 14764 w 28575"/>
                  <a:gd name="connsiteY3" fmla="*/ 7291 h 28575"/>
                  <a:gd name="connsiteX4" fmla="*/ 7144 w 28575"/>
                  <a:gd name="connsiteY4" fmla="*/ 1491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6B602B8-A178-473D-9F5A-9BB397626ED8}"/>
                  </a:ext>
                </a:extLst>
              </p:cNvPr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AA2A7CD-5FB1-4292-9095-694F1352559F}"/>
                  </a:ext>
                </a:extLst>
              </p:cNvPr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>
                  <a:gd name="connsiteX0" fmla="*/ 13811 w 19050"/>
                  <a:gd name="connsiteY0" fmla="*/ 20479 h 19050"/>
                  <a:gd name="connsiteX1" fmla="*/ 20479 w 19050"/>
                  <a:gd name="connsiteY1" fmla="*/ 13811 h 19050"/>
                  <a:gd name="connsiteX2" fmla="*/ 13811 w 19050"/>
                  <a:gd name="connsiteY2" fmla="*/ 7144 h 19050"/>
                  <a:gd name="connsiteX3" fmla="*/ 7144 w 19050"/>
                  <a:gd name="connsiteY3" fmla="*/ 13811 h 19050"/>
                  <a:gd name="connsiteX4" fmla="*/ 13811 w 19050"/>
                  <a:gd name="connsiteY4" fmla="*/ 2047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B331F04C-AABC-46B3-9D30-EDF68C64F8C0}"/>
                  </a:ext>
                </a:extLst>
              </p:cNvPr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>
                  <a:gd name="connsiteX0" fmla="*/ 29051 w 57150"/>
                  <a:gd name="connsiteY0" fmla="*/ 53816 h 57150"/>
                  <a:gd name="connsiteX1" fmla="*/ 50959 w 57150"/>
                  <a:gd name="connsiteY1" fmla="*/ 34766 h 57150"/>
                  <a:gd name="connsiteX2" fmla="*/ 55721 w 57150"/>
                  <a:gd name="connsiteY2" fmla="*/ 23336 h 57150"/>
                  <a:gd name="connsiteX3" fmla="*/ 39529 w 57150"/>
                  <a:gd name="connsiteY3" fmla="*/ 7144 h 57150"/>
                  <a:gd name="connsiteX4" fmla="*/ 30004 w 57150"/>
                  <a:gd name="connsiteY4" fmla="*/ 10001 h 57150"/>
                  <a:gd name="connsiteX5" fmla="*/ 29051 w 57150"/>
                  <a:gd name="connsiteY5" fmla="*/ 10001 h 57150"/>
                  <a:gd name="connsiteX6" fmla="*/ 7144 w 57150"/>
                  <a:gd name="connsiteY6" fmla="*/ 31909 h 57150"/>
                  <a:gd name="connsiteX7" fmla="*/ 29051 w 57150"/>
                  <a:gd name="connsiteY7" fmla="*/ 5381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150" h="5715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57235F60-C42B-4C0A-9707-6FAF81FCFFCC}"/>
                  </a:ext>
                </a:extLst>
              </p:cNvPr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>
                  <a:gd name="connsiteX0" fmla="*/ 15716 w 180975"/>
                  <a:gd name="connsiteY0" fmla="*/ 79534 h 114300"/>
                  <a:gd name="connsiteX1" fmla="*/ 7144 w 180975"/>
                  <a:gd name="connsiteY1" fmla="*/ 93821 h 114300"/>
                  <a:gd name="connsiteX2" fmla="*/ 23336 w 180975"/>
                  <a:gd name="connsiteY2" fmla="*/ 110014 h 114300"/>
                  <a:gd name="connsiteX3" fmla="*/ 29051 w 180975"/>
                  <a:gd name="connsiteY3" fmla="*/ 109061 h 114300"/>
                  <a:gd name="connsiteX4" fmla="*/ 49054 w 180975"/>
                  <a:gd name="connsiteY4" fmla="*/ 115729 h 114300"/>
                  <a:gd name="connsiteX5" fmla="*/ 82391 w 180975"/>
                  <a:gd name="connsiteY5" fmla="*/ 82391 h 114300"/>
                  <a:gd name="connsiteX6" fmla="*/ 77629 w 180975"/>
                  <a:gd name="connsiteY6" fmla="*/ 66199 h 114300"/>
                  <a:gd name="connsiteX7" fmla="*/ 81439 w 180975"/>
                  <a:gd name="connsiteY7" fmla="*/ 65246 h 114300"/>
                  <a:gd name="connsiteX8" fmla="*/ 119539 w 180975"/>
                  <a:gd name="connsiteY8" fmla="*/ 98584 h 114300"/>
                  <a:gd name="connsiteX9" fmla="*/ 155734 w 180975"/>
                  <a:gd name="connsiteY9" fmla="*/ 73819 h 114300"/>
                  <a:gd name="connsiteX10" fmla="*/ 159544 w 180975"/>
                  <a:gd name="connsiteY10" fmla="*/ 72866 h 114300"/>
                  <a:gd name="connsiteX11" fmla="*/ 168116 w 180975"/>
                  <a:gd name="connsiteY11" fmla="*/ 77629 h 114300"/>
                  <a:gd name="connsiteX12" fmla="*/ 178594 w 180975"/>
                  <a:gd name="connsiteY12" fmla="*/ 67151 h 114300"/>
                  <a:gd name="connsiteX13" fmla="*/ 172879 w 180975"/>
                  <a:gd name="connsiteY13" fmla="*/ 58579 h 114300"/>
                  <a:gd name="connsiteX14" fmla="*/ 179546 w 180975"/>
                  <a:gd name="connsiteY14" fmla="*/ 48101 h 114300"/>
                  <a:gd name="connsiteX15" fmla="*/ 169069 w 180975"/>
                  <a:gd name="connsiteY15" fmla="*/ 36671 h 114300"/>
                  <a:gd name="connsiteX16" fmla="*/ 153829 w 180975"/>
                  <a:gd name="connsiteY16" fmla="*/ 27146 h 114300"/>
                  <a:gd name="connsiteX17" fmla="*/ 154781 w 180975"/>
                  <a:gd name="connsiteY17" fmla="*/ 24289 h 114300"/>
                  <a:gd name="connsiteX18" fmla="*/ 148114 w 180975"/>
                  <a:gd name="connsiteY18" fmla="*/ 17621 h 114300"/>
                  <a:gd name="connsiteX19" fmla="*/ 141446 w 180975"/>
                  <a:gd name="connsiteY19" fmla="*/ 24289 h 114300"/>
                  <a:gd name="connsiteX20" fmla="*/ 142399 w 180975"/>
                  <a:gd name="connsiteY20" fmla="*/ 28099 h 114300"/>
                  <a:gd name="connsiteX21" fmla="*/ 140494 w 180975"/>
                  <a:gd name="connsiteY21" fmla="*/ 29051 h 114300"/>
                  <a:gd name="connsiteX22" fmla="*/ 125254 w 180975"/>
                  <a:gd name="connsiteY22" fmla="*/ 22384 h 114300"/>
                  <a:gd name="connsiteX23" fmla="*/ 110966 w 180975"/>
                  <a:gd name="connsiteY23" fmla="*/ 14764 h 114300"/>
                  <a:gd name="connsiteX24" fmla="*/ 95726 w 180975"/>
                  <a:gd name="connsiteY24" fmla="*/ 24289 h 114300"/>
                  <a:gd name="connsiteX25" fmla="*/ 69056 w 180975"/>
                  <a:gd name="connsiteY25" fmla="*/ 7144 h 114300"/>
                  <a:gd name="connsiteX26" fmla="*/ 38576 w 180975"/>
                  <a:gd name="connsiteY26" fmla="*/ 37624 h 114300"/>
                  <a:gd name="connsiteX27" fmla="*/ 41434 w 180975"/>
                  <a:gd name="connsiteY27" fmla="*/ 50959 h 114300"/>
                  <a:gd name="connsiteX28" fmla="*/ 15716 w 180975"/>
                  <a:gd name="connsiteY28" fmla="*/ 7953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80975" h="11430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31FE774-C36F-42A3-9EBC-D78F2B8E66E9}"/>
                  </a:ext>
                </a:extLst>
              </p:cNvPr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7144 h 28575"/>
                  <a:gd name="connsiteX2" fmla="*/ 7144 w 28575"/>
                  <a:gd name="connsiteY2" fmla="*/ 15716 h 28575"/>
                  <a:gd name="connsiteX3" fmla="*/ 15716 w 28575"/>
                  <a:gd name="connsiteY3" fmla="*/ 24289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6E5FE6F-1815-42A7-92B3-2214557950EF}"/>
                  </a:ext>
                </a:extLst>
              </p:cNvPr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>
                  <a:gd name="connsiteX0" fmla="*/ 7144 w 66675"/>
                  <a:gd name="connsiteY0" fmla="*/ 21522 h 57150"/>
                  <a:gd name="connsiteX1" fmla="*/ 15716 w 66675"/>
                  <a:gd name="connsiteY1" fmla="*/ 35809 h 57150"/>
                  <a:gd name="connsiteX2" fmla="*/ 39529 w 66675"/>
                  <a:gd name="connsiteY2" fmla="*/ 58670 h 57150"/>
                  <a:gd name="connsiteX3" fmla="*/ 63341 w 66675"/>
                  <a:gd name="connsiteY3" fmla="*/ 34857 h 57150"/>
                  <a:gd name="connsiteX4" fmla="*/ 39529 w 66675"/>
                  <a:gd name="connsiteY4" fmla="*/ 11045 h 57150"/>
                  <a:gd name="connsiteX5" fmla="*/ 33814 w 66675"/>
                  <a:gd name="connsiteY5" fmla="*/ 11997 h 57150"/>
                  <a:gd name="connsiteX6" fmla="*/ 22384 w 66675"/>
                  <a:gd name="connsiteY6" fmla="*/ 7234 h 57150"/>
                  <a:gd name="connsiteX7" fmla="*/ 7144 w 66675"/>
                  <a:gd name="connsiteY7" fmla="*/ 2152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675" h="5715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63DB948-4DDD-40EA-9BEC-159B7B2B96F2}"/>
                  </a:ext>
                </a:extLst>
              </p:cNvPr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9D889E67-9BDF-4941-9166-1DEB1341ADB3}"/>
                  </a:ext>
                </a:extLst>
              </p:cNvPr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83D47A6-5339-44D9-85F0-E489305859C1}"/>
                  </a:ext>
                </a:extLst>
              </p:cNvPr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>
                  <a:gd name="connsiteX0" fmla="*/ 17621 w 28575"/>
                  <a:gd name="connsiteY0" fmla="*/ 28099 h 28575"/>
                  <a:gd name="connsiteX1" fmla="*/ 28099 w 28575"/>
                  <a:gd name="connsiteY1" fmla="*/ 17621 h 28575"/>
                  <a:gd name="connsiteX2" fmla="*/ 17621 w 28575"/>
                  <a:gd name="connsiteY2" fmla="*/ 7144 h 28575"/>
                  <a:gd name="connsiteX3" fmla="*/ 7144 w 28575"/>
                  <a:gd name="connsiteY3" fmla="*/ 17621 h 28575"/>
                  <a:gd name="connsiteX4" fmla="*/ 17621 w 28575"/>
                  <a:gd name="connsiteY4" fmla="*/ 2809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4D5390E-FE16-41A4-AE2A-BDC6F254E607}"/>
                  </a:ext>
                </a:extLst>
              </p:cNvPr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7144 h 38100"/>
                  <a:gd name="connsiteX2" fmla="*/ 7144 w 38100"/>
                  <a:gd name="connsiteY2" fmla="*/ 20479 h 38100"/>
                  <a:gd name="connsiteX3" fmla="*/ 20479 w 38100"/>
                  <a:gd name="connsiteY3" fmla="*/ 3381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1772A60-B0C3-4E82-89A7-7096F64D356B}"/>
                  </a:ext>
                </a:extLst>
              </p:cNvPr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2FA24F3-62B4-45E3-9852-D08BB6C61255}"/>
                  </a:ext>
                </a:extLst>
              </p:cNvPr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>
                  <a:gd name="connsiteX0" fmla="*/ 22384 w 28575"/>
                  <a:gd name="connsiteY0" fmla="*/ 14764 h 28575"/>
                  <a:gd name="connsiteX1" fmla="*/ 14764 w 28575"/>
                  <a:gd name="connsiteY1" fmla="*/ 7144 h 28575"/>
                  <a:gd name="connsiteX2" fmla="*/ 7144 w 28575"/>
                  <a:gd name="connsiteY2" fmla="*/ 14764 h 28575"/>
                  <a:gd name="connsiteX3" fmla="*/ 14764 w 28575"/>
                  <a:gd name="connsiteY3" fmla="*/ 22384 h 28575"/>
                  <a:gd name="connsiteX4" fmla="*/ 2238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25EB378-46F3-4C03-9FFB-70A6592F630D}"/>
                  </a:ext>
                </a:extLst>
              </p:cNvPr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5C21F35-CEFA-4E95-8703-7E445539EF1A}"/>
                  </a:ext>
                </a:extLst>
              </p:cNvPr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>
                  <a:gd name="connsiteX0" fmla="*/ 7144 w 38100"/>
                  <a:gd name="connsiteY0" fmla="*/ 20479 h 38100"/>
                  <a:gd name="connsiteX1" fmla="*/ 20479 w 38100"/>
                  <a:gd name="connsiteY1" fmla="*/ 33814 h 38100"/>
                  <a:gd name="connsiteX2" fmla="*/ 33814 w 38100"/>
                  <a:gd name="connsiteY2" fmla="*/ 20479 h 38100"/>
                  <a:gd name="connsiteX3" fmla="*/ 20479 w 38100"/>
                  <a:gd name="connsiteY3" fmla="*/ 7144 h 38100"/>
                  <a:gd name="connsiteX4" fmla="*/ 714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6123DE7-894E-44BC-A019-4A0E48BA1A98}"/>
                  </a:ext>
                </a:extLst>
              </p:cNvPr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AC02D98-A389-41B3-94A9-9A1EA77A1A00}"/>
                  </a:ext>
                </a:extLst>
              </p:cNvPr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>
                  <a:gd name="connsiteX0" fmla="*/ 15716 w 28575"/>
                  <a:gd name="connsiteY0" fmla="*/ 7144 h 28575"/>
                  <a:gd name="connsiteX1" fmla="*/ 7144 w 28575"/>
                  <a:gd name="connsiteY1" fmla="*/ 15716 h 28575"/>
                  <a:gd name="connsiteX2" fmla="*/ 15716 w 28575"/>
                  <a:gd name="connsiteY2" fmla="*/ 24289 h 28575"/>
                  <a:gd name="connsiteX3" fmla="*/ 24289 w 28575"/>
                  <a:gd name="connsiteY3" fmla="*/ 15716 h 28575"/>
                  <a:gd name="connsiteX4" fmla="*/ 15716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7CDA0F-709A-492B-BBCB-FBFACCF3F549}"/>
                  </a:ext>
                </a:extLst>
              </p:cNvPr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3627F75-98E4-465F-A96E-B2FB320B52A8}"/>
                  </a:ext>
                </a:extLst>
              </p:cNvPr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7144 h 28575"/>
                  <a:gd name="connsiteX2" fmla="*/ 7144 w 28575"/>
                  <a:gd name="connsiteY2" fmla="*/ 18574 h 28575"/>
                  <a:gd name="connsiteX3" fmla="*/ 18574 w 28575"/>
                  <a:gd name="connsiteY3" fmla="*/ 3000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8C005081-D1EC-4280-AFE2-3B673E4245B1}"/>
                  </a:ext>
                </a:extLst>
              </p:cNvPr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>
                  <a:gd name="connsiteX0" fmla="*/ 18574 w 28575"/>
                  <a:gd name="connsiteY0" fmla="*/ 30004 h 28575"/>
                  <a:gd name="connsiteX1" fmla="*/ 30004 w 28575"/>
                  <a:gd name="connsiteY1" fmla="*/ 18574 h 28575"/>
                  <a:gd name="connsiteX2" fmla="*/ 18574 w 28575"/>
                  <a:gd name="connsiteY2" fmla="*/ 7144 h 28575"/>
                  <a:gd name="connsiteX3" fmla="*/ 7144 w 28575"/>
                  <a:gd name="connsiteY3" fmla="*/ 18574 h 28575"/>
                  <a:gd name="connsiteX4" fmla="*/ 18574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36804D91-5A0B-4CB7-9792-1B892F9B65E6}"/>
                  </a:ext>
                </a:extLst>
              </p:cNvPr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>
                  <a:gd name="connsiteX0" fmla="*/ 16669 w 28575"/>
                  <a:gd name="connsiteY0" fmla="*/ 7144 h 28575"/>
                  <a:gd name="connsiteX1" fmla="*/ 7144 w 28575"/>
                  <a:gd name="connsiteY1" fmla="*/ 16669 h 28575"/>
                  <a:gd name="connsiteX2" fmla="*/ 16669 w 28575"/>
                  <a:gd name="connsiteY2" fmla="*/ 26194 h 28575"/>
                  <a:gd name="connsiteX3" fmla="*/ 26194 w 28575"/>
                  <a:gd name="connsiteY3" fmla="*/ 16669 h 28575"/>
                  <a:gd name="connsiteX4" fmla="*/ 16669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4D873E1D-C603-4CC0-A1C2-243299E92E7A}"/>
                  </a:ext>
                </a:extLst>
              </p:cNvPr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>
                  <a:gd name="connsiteX0" fmla="*/ 35719 w 66675"/>
                  <a:gd name="connsiteY0" fmla="*/ 64294 h 66675"/>
                  <a:gd name="connsiteX1" fmla="*/ 64294 w 66675"/>
                  <a:gd name="connsiteY1" fmla="*/ 35719 h 66675"/>
                  <a:gd name="connsiteX2" fmla="*/ 35719 w 66675"/>
                  <a:gd name="connsiteY2" fmla="*/ 7144 h 66675"/>
                  <a:gd name="connsiteX3" fmla="*/ 7144 w 66675"/>
                  <a:gd name="connsiteY3" fmla="*/ 35719 h 66675"/>
                  <a:gd name="connsiteX4" fmla="*/ 35719 w 66675"/>
                  <a:gd name="connsiteY4" fmla="*/ 6429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6447D3D-5002-461D-8A84-96A8899CCDE8}"/>
                  </a:ext>
                </a:extLst>
              </p:cNvPr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602EC40E-F8ED-4C3C-9234-BA5A2989617A}"/>
                  </a:ext>
                </a:extLst>
              </p:cNvPr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>
                  <a:gd name="connsiteX0" fmla="*/ 31909 w 38100"/>
                  <a:gd name="connsiteY0" fmla="*/ 19526 h 38100"/>
                  <a:gd name="connsiteX1" fmla="*/ 19526 w 38100"/>
                  <a:gd name="connsiteY1" fmla="*/ 7144 h 38100"/>
                  <a:gd name="connsiteX2" fmla="*/ 7144 w 38100"/>
                  <a:gd name="connsiteY2" fmla="*/ 19526 h 38100"/>
                  <a:gd name="connsiteX3" fmla="*/ 19526 w 38100"/>
                  <a:gd name="connsiteY3" fmla="*/ 31909 h 38100"/>
                  <a:gd name="connsiteX4" fmla="*/ 31909 w 38100"/>
                  <a:gd name="connsiteY4" fmla="*/ 1952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D07DCA0C-E754-4444-9CC7-952E80F01784}"/>
                  </a:ext>
                </a:extLst>
              </p:cNvPr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>
                  <a:gd name="connsiteX0" fmla="*/ 18574 w 28575"/>
                  <a:gd name="connsiteY0" fmla="*/ 7144 h 28575"/>
                  <a:gd name="connsiteX1" fmla="*/ 7144 w 28575"/>
                  <a:gd name="connsiteY1" fmla="*/ 18574 h 28575"/>
                  <a:gd name="connsiteX2" fmla="*/ 18574 w 28575"/>
                  <a:gd name="connsiteY2" fmla="*/ 30004 h 28575"/>
                  <a:gd name="connsiteX3" fmla="*/ 30004 w 28575"/>
                  <a:gd name="connsiteY3" fmla="*/ 18574 h 28575"/>
                  <a:gd name="connsiteX4" fmla="*/ 18574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FDFB5BA-246B-4861-8FD6-F790247D9CB5}"/>
                  </a:ext>
                </a:extLst>
              </p:cNvPr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>
                  <a:gd name="connsiteX0" fmla="*/ 7144 w 28575"/>
                  <a:gd name="connsiteY0" fmla="*/ 14764 h 28575"/>
                  <a:gd name="connsiteX1" fmla="*/ 14764 w 28575"/>
                  <a:gd name="connsiteY1" fmla="*/ 22384 h 28575"/>
                  <a:gd name="connsiteX2" fmla="*/ 22384 w 28575"/>
                  <a:gd name="connsiteY2" fmla="*/ 14764 h 28575"/>
                  <a:gd name="connsiteX3" fmla="*/ 14764 w 28575"/>
                  <a:gd name="connsiteY3" fmla="*/ 7144 h 28575"/>
                  <a:gd name="connsiteX4" fmla="*/ 7144 w 28575"/>
                  <a:gd name="connsiteY4" fmla="*/ 1476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D567EAA1-16A6-446E-9EF3-E1270C2E53D7}"/>
                  </a:ext>
                </a:extLst>
              </p:cNvPr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>
                  <a:gd name="connsiteX0" fmla="*/ 7144 w 19050"/>
                  <a:gd name="connsiteY0" fmla="*/ 13811 h 19050"/>
                  <a:gd name="connsiteX1" fmla="*/ 13811 w 19050"/>
                  <a:gd name="connsiteY1" fmla="*/ 20479 h 19050"/>
                  <a:gd name="connsiteX2" fmla="*/ 20479 w 19050"/>
                  <a:gd name="connsiteY2" fmla="*/ 13811 h 19050"/>
                  <a:gd name="connsiteX3" fmla="*/ 13811 w 19050"/>
                  <a:gd name="connsiteY3" fmla="*/ 7144 h 19050"/>
                  <a:gd name="connsiteX4" fmla="*/ 7144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B2374CA-A86D-4043-9B23-8455AF8FD116}"/>
                  </a:ext>
                </a:extLst>
              </p:cNvPr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7144 h 19050"/>
                  <a:gd name="connsiteX2" fmla="*/ 7144 w 19050"/>
                  <a:gd name="connsiteY2" fmla="*/ 13811 h 19050"/>
                  <a:gd name="connsiteX3" fmla="*/ 13811 w 19050"/>
                  <a:gd name="connsiteY3" fmla="*/ 20479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F6987C-EFB0-4EEF-BF5C-0B1A2F4A8FD3}"/>
                  </a:ext>
                </a:extLst>
              </p:cNvPr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>
                  <a:gd name="connsiteX0" fmla="*/ 35719 w 38100"/>
                  <a:gd name="connsiteY0" fmla="*/ 21431 h 38100"/>
                  <a:gd name="connsiteX1" fmla="*/ 21431 w 38100"/>
                  <a:gd name="connsiteY1" fmla="*/ 7144 h 38100"/>
                  <a:gd name="connsiteX2" fmla="*/ 7144 w 38100"/>
                  <a:gd name="connsiteY2" fmla="*/ 21431 h 38100"/>
                  <a:gd name="connsiteX3" fmla="*/ 21431 w 38100"/>
                  <a:gd name="connsiteY3" fmla="*/ 35719 h 38100"/>
                  <a:gd name="connsiteX4" fmla="*/ 35719 w 38100"/>
                  <a:gd name="connsiteY4" fmla="*/ 2143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76F792A-A0BC-4D31-8420-C7F90375C47E}"/>
                  </a:ext>
                </a:extLst>
              </p:cNvPr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>
                  <a:gd name="connsiteX0" fmla="*/ 12859 w 19050"/>
                  <a:gd name="connsiteY0" fmla="*/ 7144 h 19050"/>
                  <a:gd name="connsiteX1" fmla="*/ 7144 w 19050"/>
                  <a:gd name="connsiteY1" fmla="*/ 12859 h 19050"/>
                  <a:gd name="connsiteX2" fmla="*/ 12859 w 19050"/>
                  <a:gd name="connsiteY2" fmla="*/ 18574 h 19050"/>
                  <a:gd name="connsiteX3" fmla="*/ 18574 w 19050"/>
                  <a:gd name="connsiteY3" fmla="*/ 12859 h 19050"/>
                  <a:gd name="connsiteX4" fmla="*/ 12859 w 19050"/>
                  <a:gd name="connsiteY4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45C72C2F-982B-4F14-88AB-4DEE7B514624}"/>
                  </a:ext>
                </a:extLst>
              </p:cNvPr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>
                  <a:gd name="connsiteX0" fmla="*/ 7144 w 47625"/>
                  <a:gd name="connsiteY0" fmla="*/ 17621 h 38100"/>
                  <a:gd name="connsiteX1" fmla="*/ 14764 w 47625"/>
                  <a:gd name="connsiteY1" fmla="*/ 25241 h 38100"/>
                  <a:gd name="connsiteX2" fmla="*/ 16669 w 47625"/>
                  <a:gd name="connsiteY2" fmla="*/ 25241 h 38100"/>
                  <a:gd name="connsiteX3" fmla="*/ 29051 w 47625"/>
                  <a:gd name="connsiteY3" fmla="*/ 33814 h 38100"/>
                  <a:gd name="connsiteX4" fmla="*/ 42386 w 47625"/>
                  <a:gd name="connsiteY4" fmla="*/ 20479 h 38100"/>
                  <a:gd name="connsiteX5" fmla="*/ 29051 w 47625"/>
                  <a:gd name="connsiteY5" fmla="*/ 7144 h 38100"/>
                  <a:gd name="connsiteX6" fmla="*/ 18574 w 47625"/>
                  <a:gd name="connsiteY6" fmla="*/ 11906 h 38100"/>
                  <a:gd name="connsiteX7" fmla="*/ 14764 w 47625"/>
                  <a:gd name="connsiteY7" fmla="*/ 10954 h 38100"/>
                  <a:gd name="connsiteX8" fmla="*/ 7144 w 47625"/>
                  <a:gd name="connsiteY8" fmla="*/ 1762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3AB0B20-B639-45F2-AD68-B4462E2825C0}"/>
                  </a:ext>
                </a:extLst>
              </p:cNvPr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7144 h 19050"/>
                  <a:gd name="connsiteX2" fmla="*/ 7144 w 19050"/>
                  <a:gd name="connsiteY2" fmla="*/ 11906 h 19050"/>
                  <a:gd name="connsiteX3" fmla="*/ 11906 w 19050"/>
                  <a:gd name="connsiteY3" fmla="*/ 16669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A11A1E-8668-4F38-B7F3-1D2A7EB22124}"/>
                  </a:ext>
                </a:extLst>
              </p:cNvPr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>
                  <a:gd name="connsiteX0" fmla="*/ 109061 w 142875"/>
                  <a:gd name="connsiteY0" fmla="*/ 26194 h 123825"/>
                  <a:gd name="connsiteX1" fmla="*/ 95726 w 142875"/>
                  <a:gd name="connsiteY1" fmla="*/ 29051 h 123825"/>
                  <a:gd name="connsiteX2" fmla="*/ 81439 w 142875"/>
                  <a:gd name="connsiteY2" fmla="*/ 25241 h 123825"/>
                  <a:gd name="connsiteX3" fmla="*/ 79534 w 142875"/>
                  <a:gd name="connsiteY3" fmla="*/ 25241 h 123825"/>
                  <a:gd name="connsiteX4" fmla="*/ 82391 w 142875"/>
                  <a:gd name="connsiteY4" fmla="*/ 17621 h 123825"/>
                  <a:gd name="connsiteX5" fmla="*/ 71914 w 142875"/>
                  <a:gd name="connsiteY5" fmla="*/ 7144 h 123825"/>
                  <a:gd name="connsiteX6" fmla="*/ 61436 w 142875"/>
                  <a:gd name="connsiteY6" fmla="*/ 17621 h 123825"/>
                  <a:gd name="connsiteX7" fmla="*/ 69056 w 142875"/>
                  <a:gd name="connsiteY7" fmla="*/ 28099 h 123825"/>
                  <a:gd name="connsiteX8" fmla="*/ 52864 w 142875"/>
                  <a:gd name="connsiteY8" fmla="*/ 47149 h 123825"/>
                  <a:gd name="connsiteX9" fmla="*/ 49054 w 142875"/>
                  <a:gd name="connsiteY9" fmla="*/ 46196 h 123825"/>
                  <a:gd name="connsiteX10" fmla="*/ 48101 w 142875"/>
                  <a:gd name="connsiteY10" fmla="*/ 45244 h 123825"/>
                  <a:gd name="connsiteX11" fmla="*/ 55721 w 142875"/>
                  <a:gd name="connsiteY11" fmla="*/ 30956 h 123825"/>
                  <a:gd name="connsiteX12" fmla="*/ 39529 w 142875"/>
                  <a:gd name="connsiteY12" fmla="*/ 14764 h 123825"/>
                  <a:gd name="connsiteX13" fmla="*/ 23336 w 142875"/>
                  <a:gd name="connsiteY13" fmla="*/ 30956 h 123825"/>
                  <a:gd name="connsiteX14" fmla="*/ 23336 w 142875"/>
                  <a:gd name="connsiteY14" fmla="*/ 34766 h 123825"/>
                  <a:gd name="connsiteX15" fmla="*/ 7144 w 142875"/>
                  <a:gd name="connsiteY15" fmla="*/ 55721 h 123825"/>
                  <a:gd name="connsiteX16" fmla="*/ 25241 w 142875"/>
                  <a:gd name="connsiteY16" fmla="*/ 76676 h 123825"/>
                  <a:gd name="connsiteX17" fmla="*/ 34766 w 142875"/>
                  <a:gd name="connsiteY17" fmla="*/ 87154 h 123825"/>
                  <a:gd name="connsiteX18" fmla="*/ 34766 w 142875"/>
                  <a:gd name="connsiteY18" fmla="*/ 90011 h 123825"/>
                  <a:gd name="connsiteX19" fmla="*/ 58579 w 142875"/>
                  <a:gd name="connsiteY19" fmla="*/ 113824 h 123825"/>
                  <a:gd name="connsiteX20" fmla="*/ 81439 w 142875"/>
                  <a:gd name="connsiteY20" fmla="*/ 94774 h 123825"/>
                  <a:gd name="connsiteX21" fmla="*/ 82391 w 142875"/>
                  <a:gd name="connsiteY21" fmla="*/ 94774 h 123825"/>
                  <a:gd name="connsiteX22" fmla="*/ 80486 w 142875"/>
                  <a:gd name="connsiteY22" fmla="*/ 100489 h 123825"/>
                  <a:gd name="connsiteX23" fmla="*/ 79534 w 142875"/>
                  <a:gd name="connsiteY23" fmla="*/ 104299 h 123825"/>
                  <a:gd name="connsiteX24" fmla="*/ 80486 w 142875"/>
                  <a:gd name="connsiteY24" fmla="*/ 109061 h 123825"/>
                  <a:gd name="connsiteX25" fmla="*/ 99536 w 142875"/>
                  <a:gd name="connsiteY25" fmla="*/ 123349 h 123825"/>
                  <a:gd name="connsiteX26" fmla="*/ 119539 w 142875"/>
                  <a:gd name="connsiteY26" fmla="*/ 103346 h 123825"/>
                  <a:gd name="connsiteX27" fmla="*/ 110014 w 142875"/>
                  <a:gd name="connsiteY27" fmla="*/ 87154 h 123825"/>
                  <a:gd name="connsiteX28" fmla="*/ 139541 w 142875"/>
                  <a:gd name="connsiteY28" fmla="*/ 56674 h 123825"/>
                  <a:gd name="connsiteX29" fmla="*/ 109061 w 142875"/>
                  <a:gd name="connsiteY29" fmla="*/ 26194 h 123825"/>
                  <a:gd name="connsiteX30" fmla="*/ 94774 w 142875"/>
                  <a:gd name="connsiteY30" fmla="*/ 85249 h 123825"/>
                  <a:gd name="connsiteX31" fmla="*/ 94774 w 142875"/>
                  <a:gd name="connsiteY31" fmla="*/ 84296 h 123825"/>
                  <a:gd name="connsiteX32" fmla="*/ 96679 w 142875"/>
                  <a:gd name="connsiteY32" fmla="*/ 85249 h 123825"/>
                  <a:gd name="connsiteX33" fmla="*/ 94774 w 142875"/>
                  <a:gd name="connsiteY33" fmla="*/ 8524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42875" h="123825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EFE919F-ECB2-4DF2-B268-42A81035A446}"/>
                  </a:ext>
                </a:extLst>
              </p:cNvPr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>
                  <a:gd name="connsiteX0" fmla="*/ 18678 w 28575"/>
                  <a:gd name="connsiteY0" fmla="*/ 30004 h 28575"/>
                  <a:gd name="connsiteX1" fmla="*/ 30108 w 28575"/>
                  <a:gd name="connsiteY1" fmla="*/ 18574 h 28575"/>
                  <a:gd name="connsiteX2" fmla="*/ 18678 w 28575"/>
                  <a:gd name="connsiteY2" fmla="*/ 7144 h 28575"/>
                  <a:gd name="connsiteX3" fmla="*/ 7248 w 28575"/>
                  <a:gd name="connsiteY3" fmla="*/ 18574 h 28575"/>
                  <a:gd name="connsiteX4" fmla="*/ 18678 w 28575"/>
                  <a:gd name="connsiteY4" fmla="*/ 3000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61C552B6-20FB-4164-B02F-9F7296634698}"/>
                  </a:ext>
                </a:extLst>
              </p:cNvPr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FDFA48E-28A3-47EE-88D3-A1B3A0350F99}"/>
                  </a:ext>
                </a:extLst>
              </p:cNvPr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>
                  <a:gd name="connsiteX0" fmla="*/ 21431 w 38100"/>
                  <a:gd name="connsiteY0" fmla="*/ 7144 h 38100"/>
                  <a:gd name="connsiteX1" fmla="*/ 7144 w 38100"/>
                  <a:gd name="connsiteY1" fmla="*/ 21431 h 38100"/>
                  <a:gd name="connsiteX2" fmla="*/ 21431 w 38100"/>
                  <a:gd name="connsiteY2" fmla="*/ 35719 h 38100"/>
                  <a:gd name="connsiteX3" fmla="*/ 35719 w 38100"/>
                  <a:gd name="connsiteY3" fmla="*/ 21431 h 38100"/>
                  <a:gd name="connsiteX4" fmla="*/ 21431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5C80387-3C62-4353-922D-D20F3B695D51}"/>
                  </a:ext>
                </a:extLst>
              </p:cNvPr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>
                  <a:gd name="connsiteX0" fmla="*/ 60484 w 171450"/>
                  <a:gd name="connsiteY0" fmla="*/ 172879 h 190500"/>
                  <a:gd name="connsiteX1" fmla="*/ 75724 w 171450"/>
                  <a:gd name="connsiteY1" fmla="*/ 188119 h 190500"/>
                  <a:gd name="connsiteX2" fmla="*/ 90964 w 171450"/>
                  <a:gd name="connsiteY2" fmla="*/ 172879 h 190500"/>
                  <a:gd name="connsiteX3" fmla="*/ 88106 w 171450"/>
                  <a:gd name="connsiteY3" fmla="*/ 164306 h 190500"/>
                  <a:gd name="connsiteX4" fmla="*/ 110966 w 171450"/>
                  <a:gd name="connsiteY4" fmla="*/ 131921 h 190500"/>
                  <a:gd name="connsiteX5" fmla="*/ 103346 w 171450"/>
                  <a:gd name="connsiteY5" fmla="*/ 110966 h 190500"/>
                  <a:gd name="connsiteX6" fmla="*/ 104299 w 171450"/>
                  <a:gd name="connsiteY6" fmla="*/ 102394 h 190500"/>
                  <a:gd name="connsiteX7" fmla="*/ 103346 w 171450"/>
                  <a:gd name="connsiteY7" fmla="*/ 94774 h 190500"/>
                  <a:gd name="connsiteX8" fmla="*/ 107156 w 171450"/>
                  <a:gd name="connsiteY8" fmla="*/ 94774 h 190500"/>
                  <a:gd name="connsiteX9" fmla="*/ 137636 w 171450"/>
                  <a:gd name="connsiteY9" fmla="*/ 70009 h 190500"/>
                  <a:gd name="connsiteX10" fmla="*/ 146209 w 171450"/>
                  <a:gd name="connsiteY10" fmla="*/ 71914 h 190500"/>
                  <a:gd name="connsiteX11" fmla="*/ 172879 w 171450"/>
                  <a:gd name="connsiteY11" fmla="*/ 45244 h 190500"/>
                  <a:gd name="connsiteX12" fmla="*/ 146209 w 171450"/>
                  <a:gd name="connsiteY12" fmla="*/ 18574 h 190500"/>
                  <a:gd name="connsiteX13" fmla="*/ 139541 w 171450"/>
                  <a:gd name="connsiteY13" fmla="*/ 19526 h 190500"/>
                  <a:gd name="connsiteX14" fmla="*/ 124301 w 171450"/>
                  <a:gd name="connsiteY14" fmla="*/ 7144 h 190500"/>
                  <a:gd name="connsiteX15" fmla="*/ 108109 w 171450"/>
                  <a:gd name="connsiteY15" fmla="*/ 23336 h 190500"/>
                  <a:gd name="connsiteX16" fmla="*/ 111919 w 171450"/>
                  <a:gd name="connsiteY16" fmla="*/ 33814 h 190500"/>
                  <a:gd name="connsiteX17" fmla="*/ 106204 w 171450"/>
                  <a:gd name="connsiteY17" fmla="*/ 32861 h 190500"/>
                  <a:gd name="connsiteX18" fmla="*/ 90964 w 171450"/>
                  <a:gd name="connsiteY18" fmla="*/ 36671 h 190500"/>
                  <a:gd name="connsiteX19" fmla="*/ 63341 w 171450"/>
                  <a:gd name="connsiteY19" fmla="*/ 19526 h 190500"/>
                  <a:gd name="connsiteX20" fmla="*/ 31909 w 171450"/>
                  <a:gd name="connsiteY20" fmla="*/ 50959 h 190500"/>
                  <a:gd name="connsiteX21" fmla="*/ 39529 w 171450"/>
                  <a:gd name="connsiteY21" fmla="*/ 70961 h 190500"/>
                  <a:gd name="connsiteX22" fmla="*/ 24289 w 171450"/>
                  <a:gd name="connsiteY22" fmla="*/ 101441 h 190500"/>
                  <a:gd name="connsiteX23" fmla="*/ 24289 w 171450"/>
                  <a:gd name="connsiteY23" fmla="*/ 105251 h 190500"/>
                  <a:gd name="connsiteX24" fmla="*/ 18574 w 171450"/>
                  <a:gd name="connsiteY24" fmla="*/ 103346 h 190500"/>
                  <a:gd name="connsiteX25" fmla="*/ 7144 w 171450"/>
                  <a:gd name="connsiteY25" fmla="*/ 114776 h 190500"/>
                  <a:gd name="connsiteX26" fmla="*/ 18574 w 171450"/>
                  <a:gd name="connsiteY26" fmla="*/ 126206 h 190500"/>
                  <a:gd name="connsiteX27" fmla="*/ 26194 w 171450"/>
                  <a:gd name="connsiteY27" fmla="*/ 123349 h 190500"/>
                  <a:gd name="connsiteX28" fmla="*/ 41434 w 171450"/>
                  <a:gd name="connsiteY28" fmla="*/ 140494 h 190500"/>
                  <a:gd name="connsiteX29" fmla="*/ 62389 w 171450"/>
                  <a:gd name="connsiteY29" fmla="*/ 164306 h 190500"/>
                  <a:gd name="connsiteX30" fmla="*/ 60484 w 171450"/>
                  <a:gd name="connsiteY30" fmla="*/ 172879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71450" h="19050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312E3F1-EB06-4A69-82B4-4FF9E3EECBD4}"/>
                  </a:ext>
                </a:extLst>
              </p:cNvPr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>
                  <a:gd name="connsiteX0" fmla="*/ 39529 w 66675"/>
                  <a:gd name="connsiteY0" fmla="*/ 50959 h 57150"/>
                  <a:gd name="connsiteX1" fmla="*/ 61436 w 66675"/>
                  <a:gd name="connsiteY1" fmla="*/ 29051 h 57150"/>
                  <a:gd name="connsiteX2" fmla="*/ 39529 w 66675"/>
                  <a:gd name="connsiteY2" fmla="*/ 7144 h 57150"/>
                  <a:gd name="connsiteX3" fmla="*/ 20479 w 66675"/>
                  <a:gd name="connsiteY3" fmla="*/ 17621 h 57150"/>
                  <a:gd name="connsiteX4" fmla="*/ 19526 w 66675"/>
                  <a:gd name="connsiteY4" fmla="*/ 17621 h 57150"/>
                  <a:gd name="connsiteX5" fmla="*/ 7144 w 66675"/>
                  <a:gd name="connsiteY5" fmla="*/ 30004 h 57150"/>
                  <a:gd name="connsiteX6" fmla="*/ 19526 w 66675"/>
                  <a:gd name="connsiteY6" fmla="*/ 42386 h 57150"/>
                  <a:gd name="connsiteX7" fmla="*/ 22384 w 66675"/>
                  <a:gd name="connsiteY7" fmla="*/ 41434 h 57150"/>
                  <a:gd name="connsiteX8" fmla="*/ 39529 w 66675"/>
                  <a:gd name="connsiteY8" fmla="*/ 5095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675" h="5715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84F926E-1985-4734-88C3-3B51A1D2977B}"/>
                  </a:ext>
                </a:extLst>
              </p:cNvPr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>
                  <a:gd name="connsiteX0" fmla="*/ 18574 w 66675"/>
                  <a:gd name="connsiteY0" fmla="*/ 56674 h 76200"/>
                  <a:gd name="connsiteX1" fmla="*/ 10954 w 66675"/>
                  <a:gd name="connsiteY1" fmla="*/ 67151 h 76200"/>
                  <a:gd name="connsiteX2" fmla="*/ 21431 w 66675"/>
                  <a:gd name="connsiteY2" fmla="*/ 77629 h 76200"/>
                  <a:gd name="connsiteX3" fmla="*/ 31909 w 66675"/>
                  <a:gd name="connsiteY3" fmla="*/ 67151 h 76200"/>
                  <a:gd name="connsiteX4" fmla="*/ 30956 w 66675"/>
                  <a:gd name="connsiteY4" fmla="*/ 62389 h 76200"/>
                  <a:gd name="connsiteX5" fmla="*/ 34766 w 66675"/>
                  <a:gd name="connsiteY5" fmla="*/ 62389 h 76200"/>
                  <a:gd name="connsiteX6" fmla="*/ 62389 w 66675"/>
                  <a:gd name="connsiteY6" fmla="*/ 34766 h 76200"/>
                  <a:gd name="connsiteX7" fmla="*/ 34766 w 66675"/>
                  <a:gd name="connsiteY7" fmla="*/ 7144 h 76200"/>
                  <a:gd name="connsiteX8" fmla="*/ 7144 w 66675"/>
                  <a:gd name="connsiteY8" fmla="*/ 34766 h 76200"/>
                  <a:gd name="connsiteX9" fmla="*/ 18574 w 66675"/>
                  <a:gd name="connsiteY9" fmla="*/ 5667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675" h="7620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7074AE5E-2655-4AD5-B49B-3CBF0460C7AD}"/>
                  </a:ext>
                </a:extLst>
              </p:cNvPr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>
                  <a:gd name="connsiteX0" fmla="*/ 17621 w 28575"/>
                  <a:gd name="connsiteY0" fmla="*/ 7144 h 28575"/>
                  <a:gd name="connsiteX1" fmla="*/ 7144 w 28575"/>
                  <a:gd name="connsiteY1" fmla="*/ 17621 h 28575"/>
                  <a:gd name="connsiteX2" fmla="*/ 17621 w 28575"/>
                  <a:gd name="connsiteY2" fmla="*/ 28099 h 28575"/>
                  <a:gd name="connsiteX3" fmla="*/ 28099 w 28575"/>
                  <a:gd name="connsiteY3" fmla="*/ 17621 h 28575"/>
                  <a:gd name="connsiteX4" fmla="*/ 17621 w 28575"/>
                  <a:gd name="connsiteY4" fmla="*/ 714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C42794B9-B7BF-4A9C-A4EF-876E14808839}"/>
                  </a:ext>
                </a:extLst>
              </p:cNvPr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>
                  <a:gd name="connsiteX0" fmla="*/ 7144 w 47625"/>
                  <a:gd name="connsiteY0" fmla="*/ 21757 h 38100"/>
                  <a:gd name="connsiteX1" fmla="*/ 23336 w 47625"/>
                  <a:gd name="connsiteY1" fmla="*/ 37950 h 38100"/>
                  <a:gd name="connsiteX2" fmla="*/ 37624 w 47625"/>
                  <a:gd name="connsiteY2" fmla="*/ 28425 h 38100"/>
                  <a:gd name="connsiteX3" fmla="*/ 47149 w 47625"/>
                  <a:gd name="connsiteY3" fmla="*/ 17947 h 38100"/>
                  <a:gd name="connsiteX4" fmla="*/ 36671 w 47625"/>
                  <a:gd name="connsiteY4" fmla="*/ 7470 h 38100"/>
                  <a:gd name="connsiteX5" fmla="*/ 30956 w 47625"/>
                  <a:gd name="connsiteY5" fmla="*/ 9375 h 38100"/>
                  <a:gd name="connsiteX6" fmla="*/ 23336 w 47625"/>
                  <a:gd name="connsiteY6" fmla="*/ 7470 h 38100"/>
                  <a:gd name="connsiteX7" fmla="*/ 7144 w 47625"/>
                  <a:gd name="connsiteY7" fmla="*/ 21757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" h="3810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ECA5C001-B79E-4A68-B6F4-91C0CD156BF0}"/>
                  </a:ext>
                </a:extLst>
              </p:cNvPr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>
                  <a:gd name="connsiteX0" fmla="*/ 18574 w 19050"/>
                  <a:gd name="connsiteY0" fmla="*/ 12859 h 19050"/>
                  <a:gd name="connsiteX1" fmla="*/ 12859 w 19050"/>
                  <a:gd name="connsiteY1" fmla="*/ 7144 h 19050"/>
                  <a:gd name="connsiteX2" fmla="*/ 7144 w 19050"/>
                  <a:gd name="connsiteY2" fmla="*/ 12859 h 19050"/>
                  <a:gd name="connsiteX3" fmla="*/ 12859 w 19050"/>
                  <a:gd name="connsiteY3" fmla="*/ 18574 h 19050"/>
                  <a:gd name="connsiteX4" fmla="*/ 18574 w 19050"/>
                  <a:gd name="connsiteY4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17F78D5-68DE-4EF3-9B18-BF7FC6130097}"/>
                  </a:ext>
                </a:extLst>
              </p:cNvPr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>
                  <a:gd name="connsiteX0" fmla="*/ 15716 w 47625"/>
                  <a:gd name="connsiteY0" fmla="*/ 15716 h 38100"/>
                  <a:gd name="connsiteX1" fmla="*/ 7144 w 47625"/>
                  <a:gd name="connsiteY1" fmla="*/ 24289 h 38100"/>
                  <a:gd name="connsiteX2" fmla="*/ 15716 w 47625"/>
                  <a:gd name="connsiteY2" fmla="*/ 32861 h 38100"/>
                  <a:gd name="connsiteX3" fmla="*/ 21431 w 47625"/>
                  <a:gd name="connsiteY3" fmla="*/ 30956 h 38100"/>
                  <a:gd name="connsiteX4" fmla="*/ 33814 w 47625"/>
                  <a:gd name="connsiteY4" fmla="*/ 37624 h 38100"/>
                  <a:gd name="connsiteX5" fmla="*/ 49054 w 47625"/>
                  <a:gd name="connsiteY5" fmla="*/ 22384 h 38100"/>
                  <a:gd name="connsiteX6" fmla="*/ 33814 w 47625"/>
                  <a:gd name="connsiteY6" fmla="*/ 7144 h 38100"/>
                  <a:gd name="connsiteX7" fmla="*/ 18574 w 47625"/>
                  <a:gd name="connsiteY7" fmla="*/ 17621 h 38100"/>
                  <a:gd name="connsiteX8" fmla="*/ 15716 w 47625"/>
                  <a:gd name="connsiteY8" fmla="*/ 15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625" h="3810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163E4C1-E447-4A7D-A6E3-7B369DE270B7}"/>
                  </a:ext>
                </a:extLst>
              </p:cNvPr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>
                  <a:gd name="connsiteX0" fmla="*/ 7144 w 57150"/>
                  <a:gd name="connsiteY0" fmla="*/ 30956 h 57150"/>
                  <a:gd name="connsiteX1" fmla="*/ 30956 w 57150"/>
                  <a:gd name="connsiteY1" fmla="*/ 54769 h 57150"/>
                  <a:gd name="connsiteX2" fmla="*/ 54769 w 57150"/>
                  <a:gd name="connsiteY2" fmla="*/ 30956 h 57150"/>
                  <a:gd name="connsiteX3" fmla="*/ 30956 w 57150"/>
                  <a:gd name="connsiteY3" fmla="*/ 7144 h 57150"/>
                  <a:gd name="connsiteX4" fmla="*/ 7144 w 57150"/>
                  <a:gd name="connsiteY4" fmla="*/ 3095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F344D6E2-1683-4BCB-AFB5-02420C030787}"/>
                  </a:ext>
                </a:extLst>
              </p:cNvPr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>
                  <a:gd name="connsiteX0" fmla="*/ 7144 w 57150"/>
                  <a:gd name="connsiteY0" fmla="*/ 31012 h 57150"/>
                  <a:gd name="connsiteX1" fmla="*/ 30956 w 57150"/>
                  <a:gd name="connsiteY1" fmla="*/ 54824 h 57150"/>
                  <a:gd name="connsiteX2" fmla="*/ 54769 w 57150"/>
                  <a:gd name="connsiteY2" fmla="*/ 31012 h 57150"/>
                  <a:gd name="connsiteX3" fmla="*/ 30956 w 57150"/>
                  <a:gd name="connsiteY3" fmla="*/ 7199 h 57150"/>
                  <a:gd name="connsiteX4" fmla="*/ 7144 w 57150"/>
                  <a:gd name="connsiteY4" fmla="*/ 3101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700609A4-DCEF-48E7-88F0-DC5E92F8471B}"/>
                  </a:ext>
                </a:extLst>
              </p:cNvPr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842D0B0-40C1-4CD2-BDF8-00EF192D3251}"/>
                  </a:ext>
                </a:extLst>
              </p:cNvPr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>
                  <a:gd name="connsiteX0" fmla="*/ 16669 w 28575"/>
                  <a:gd name="connsiteY0" fmla="*/ 26194 h 28575"/>
                  <a:gd name="connsiteX1" fmla="*/ 26194 w 28575"/>
                  <a:gd name="connsiteY1" fmla="*/ 16669 h 28575"/>
                  <a:gd name="connsiteX2" fmla="*/ 16669 w 28575"/>
                  <a:gd name="connsiteY2" fmla="*/ 7144 h 28575"/>
                  <a:gd name="connsiteX3" fmla="*/ 7144 w 28575"/>
                  <a:gd name="connsiteY3" fmla="*/ 16669 h 28575"/>
                  <a:gd name="connsiteX4" fmla="*/ 16669 w 28575"/>
                  <a:gd name="connsiteY4" fmla="*/ 2619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4E4E510-8FCC-4B94-B207-6D3192A74736}"/>
                  </a:ext>
                </a:extLst>
              </p:cNvPr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>
                  <a:gd name="connsiteX0" fmla="*/ 39529 w 38100"/>
                  <a:gd name="connsiteY0" fmla="*/ 23336 h 38100"/>
                  <a:gd name="connsiteX1" fmla="*/ 23336 w 38100"/>
                  <a:gd name="connsiteY1" fmla="*/ 7144 h 38100"/>
                  <a:gd name="connsiteX2" fmla="*/ 7144 w 38100"/>
                  <a:gd name="connsiteY2" fmla="*/ 23336 h 38100"/>
                  <a:gd name="connsiteX3" fmla="*/ 23336 w 38100"/>
                  <a:gd name="connsiteY3" fmla="*/ 39529 h 38100"/>
                  <a:gd name="connsiteX4" fmla="*/ 39529 w 38100"/>
                  <a:gd name="connsiteY4" fmla="*/ 2333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7F2F02FC-DB61-49B5-BA26-4ECA647BA5A6}"/>
                  </a:ext>
                </a:extLst>
              </p:cNvPr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58CA6A97-8110-46C6-9413-6571D0C83ABB}"/>
                  </a:ext>
                </a:extLst>
              </p:cNvPr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>
                  <a:gd name="connsiteX0" fmla="*/ 1172051 w 1247775"/>
                  <a:gd name="connsiteY0" fmla="*/ 974884 h 1857375"/>
                  <a:gd name="connsiteX1" fmla="*/ 1037749 w 1247775"/>
                  <a:gd name="connsiteY1" fmla="*/ 787241 h 1857375"/>
                  <a:gd name="connsiteX2" fmla="*/ 1026319 w 1247775"/>
                  <a:gd name="connsiteY2" fmla="*/ 764381 h 1857375"/>
                  <a:gd name="connsiteX3" fmla="*/ 1023461 w 1247775"/>
                  <a:gd name="connsiteY3" fmla="*/ 751046 h 1857375"/>
                  <a:gd name="connsiteX4" fmla="*/ 1024414 w 1247775"/>
                  <a:gd name="connsiteY4" fmla="*/ 750094 h 1857375"/>
                  <a:gd name="connsiteX5" fmla="*/ 1025366 w 1247775"/>
                  <a:gd name="connsiteY5" fmla="*/ 744379 h 1857375"/>
                  <a:gd name="connsiteX6" fmla="*/ 1022509 w 1247775"/>
                  <a:gd name="connsiteY6" fmla="*/ 731996 h 1857375"/>
                  <a:gd name="connsiteX7" fmla="*/ 1037749 w 1247775"/>
                  <a:gd name="connsiteY7" fmla="*/ 609124 h 1857375"/>
                  <a:gd name="connsiteX8" fmla="*/ 1025366 w 1247775"/>
                  <a:gd name="connsiteY8" fmla="*/ 473869 h 1857375"/>
                  <a:gd name="connsiteX9" fmla="*/ 1025366 w 1247775"/>
                  <a:gd name="connsiteY9" fmla="*/ 472916 h 1857375"/>
                  <a:gd name="connsiteX10" fmla="*/ 1023461 w 1247775"/>
                  <a:gd name="connsiteY10" fmla="*/ 463391 h 1857375"/>
                  <a:gd name="connsiteX11" fmla="*/ 1020604 w 1247775"/>
                  <a:gd name="connsiteY11" fmla="*/ 450056 h 1857375"/>
                  <a:gd name="connsiteX12" fmla="*/ 1021556 w 1247775"/>
                  <a:gd name="connsiteY12" fmla="*/ 442436 h 1857375"/>
                  <a:gd name="connsiteX13" fmla="*/ 1014889 w 1247775"/>
                  <a:gd name="connsiteY13" fmla="*/ 424339 h 1857375"/>
                  <a:gd name="connsiteX14" fmla="*/ 1000601 w 1247775"/>
                  <a:gd name="connsiteY14" fmla="*/ 362426 h 1857375"/>
                  <a:gd name="connsiteX15" fmla="*/ 996791 w 1247775"/>
                  <a:gd name="connsiteY15" fmla="*/ 347186 h 1857375"/>
                  <a:gd name="connsiteX16" fmla="*/ 994886 w 1247775"/>
                  <a:gd name="connsiteY16" fmla="*/ 339566 h 1857375"/>
                  <a:gd name="connsiteX17" fmla="*/ 892969 w 1247775"/>
                  <a:gd name="connsiteY17" fmla="*/ 148114 h 1857375"/>
                  <a:gd name="connsiteX18" fmla="*/ 891064 w 1247775"/>
                  <a:gd name="connsiteY18" fmla="*/ 144304 h 1857375"/>
                  <a:gd name="connsiteX19" fmla="*/ 891064 w 1247775"/>
                  <a:gd name="connsiteY19" fmla="*/ 144304 h 1857375"/>
                  <a:gd name="connsiteX20" fmla="*/ 886301 w 1247775"/>
                  <a:gd name="connsiteY20" fmla="*/ 137636 h 1857375"/>
                  <a:gd name="connsiteX21" fmla="*/ 842486 w 1247775"/>
                  <a:gd name="connsiteY21" fmla="*/ 97631 h 1857375"/>
                  <a:gd name="connsiteX22" fmla="*/ 821531 w 1247775"/>
                  <a:gd name="connsiteY22" fmla="*/ 103346 h 1857375"/>
                  <a:gd name="connsiteX23" fmla="*/ 803434 w 1247775"/>
                  <a:gd name="connsiteY23" fmla="*/ 80486 h 1857375"/>
                  <a:gd name="connsiteX24" fmla="*/ 784384 w 1247775"/>
                  <a:gd name="connsiteY24" fmla="*/ 63341 h 1857375"/>
                  <a:gd name="connsiteX25" fmla="*/ 751046 w 1247775"/>
                  <a:gd name="connsiteY25" fmla="*/ 40481 h 1857375"/>
                  <a:gd name="connsiteX26" fmla="*/ 719614 w 1247775"/>
                  <a:gd name="connsiteY26" fmla="*/ 58579 h 1857375"/>
                  <a:gd name="connsiteX27" fmla="*/ 708184 w 1247775"/>
                  <a:gd name="connsiteY27" fmla="*/ 55721 h 1857375"/>
                  <a:gd name="connsiteX28" fmla="*/ 704374 w 1247775"/>
                  <a:gd name="connsiteY28" fmla="*/ 55721 h 1857375"/>
                  <a:gd name="connsiteX29" fmla="*/ 698659 w 1247775"/>
                  <a:gd name="connsiteY29" fmla="*/ 48101 h 1857375"/>
                  <a:gd name="connsiteX30" fmla="*/ 703421 w 1247775"/>
                  <a:gd name="connsiteY30" fmla="*/ 37624 h 1857375"/>
                  <a:gd name="connsiteX31" fmla="*/ 688181 w 1247775"/>
                  <a:gd name="connsiteY31" fmla="*/ 22384 h 1857375"/>
                  <a:gd name="connsiteX32" fmla="*/ 679609 w 1247775"/>
                  <a:gd name="connsiteY32" fmla="*/ 25241 h 1857375"/>
                  <a:gd name="connsiteX33" fmla="*/ 667226 w 1247775"/>
                  <a:gd name="connsiteY33" fmla="*/ 16669 h 1857375"/>
                  <a:gd name="connsiteX34" fmla="*/ 667226 w 1247775"/>
                  <a:gd name="connsiteY34" fmla="*/ 16669 h 1857375"/>
                  <a:gd name="connsiteX35" fmla="*/ 652939 w 1247775"/>
                  <a:gd name="connsiteY35" fmla="*/ 7144 h 1857375"/>
                  <a:gd name="connsiteX36" fmla="*/ 637699 w 1247775"/>
                  <a:gd name="connsiteY36" fmla="*/ 22384 h 1857375"/>
                  <a:gd name="connsiteX37" fmla="*/ 652939 w 1247775"/>
                  <a:gd name="connsiteY37" fmla="*/ 37624 h 1857375"/>
                  <a:gd name="connsiteX38" fmla="*/ 658654 w 1247775"/>
                  <a:gd name="connsiteY38" fmla="*/ 36671 h 1857375"/>
                  <a:gd name="connsiteX39" fmla="*/ 667226 w 1247775"/>
                  <a:gd name="connsiteY39" fmla="*/ 40481 h 1857375"/>
                  <a:gd name="connsiteX40" fmla="*/ 671989 w 1247775"/>
                  <a:gd name="connsiteY40" fmla="*/ 39529 h 1857375"/>
                  <a:gd name="connsiteX41" fmla="*/ 673894 w 1247775"/>
                  <a:gd name="connsiteY41" fmla="*/ 45244 h 1857375"/>
                  <a:gd name="connsiteX42" fmla="*/ 667226 w 1247775"/>
                  <a:gd name="connsiteY42" fmla="*/ 50006 h 1857375"/>
                  <a:gd name="connsiteX43" fmla="*/ 652939 w 1247775"/>
                  <a:gd name="connsiteY43" fmla="*/ 65246 h 1857375"/>
                  <a:gd name="connsiteX44" fmla="*/ 664369 w 1247775"/>
                  <a:gd name="connsiteY44" fmla="*/ 80486 h 1857375"/>
                  <a:gd name="connsiteX45" fmla="*/ 666274 w 1247775"/>
                  <a:gd name="connsiteY45" fmla="*/ 83344 h 1857375"/>
                  <a:gd name="connsiteX46" fmla="*/ 661511 w 1247775"/>
                  <a:gd name="connsiteY46" fmla="*/ 94774 h 1857375"/>
                  <a:gd name="connsiteX47" fmla="*/ 662464 w 1247775"/>
                  <a:gd name="connsiteY47" fmla="*/ 101441 h 1857375"/>
                  <a:gd name="connsiteX48" fmla="*/ 661511 w 1247775"/>
                  <a:gd name="connsiteY48" fmla="*/ 101441 h 1857375"/>
                  <a:gd name="connsiteX49" fmla="*/ 640556 w 1247775"/>
                  <a:gd name="connsiteY49" fmla="*/ 122396 h 1857375"/>
                  <a:gd name="connsiteX50" fmla="*/ 651034 w 1247775"/>
                  <a:gd name="connsiteY50" fmla="*/ 140494 h 1857375"/>
                  <a:gd name="connsiteX51" fmla="*/ 649129 w 1247775"/>
                  <a:gd name="connsiteY51" fmla="*/ 146209 h 1857375"/>
                  <a:gd name="connsiteX52" fmla="*/ 659606 w 1247775"/>
                  <a:gd name="connsiteY52" fmla="*/ 156686 h 1857375"/>
                  <a:gd name="connsiteX53" fmla="*/ 670084 w 1247775"/>
                  <a:gd name="connsiteY53" fmla="*/ 146209 h 1857375"/>
                  <a:gd name="connsiteX54" fmla="*/ 669131 w 1247775"/>
                  <a:gd name="connsiteY54" fmla="*/ 142399 h 1857375"/>
                  <a:gd name="connsiteX55" fmla="*/ 672941 w 1247775"/>
                  <a:gd name="connsiteY55" fmla="*/ 140494 h 1857375"/>
                  <a:gd name="connsiteX56" fmla="*/ 671989 w 1247775"/>
                  <a:gd name="connsiteY56" fmla="*/ 145256 h 1857375"/>
                  <a:gd name="connsiteX57" fmla="*/ 685324 w 1247775"/>
                  <a:gd name="connsiteY57" fmla="*/ 158591 h 1857375"/>
                  <a:gd name="connsiteX58" fmla="*/ 698659 w 1247775"/>
                  <a:gd name="connsiteY58" fmla="*/ 145256 h 1857375"/>
                  <a:gd name="connsiteX59" fmla="*/ 685324 w 1247775"/>
                  <a:gd name="connsiteY59" fmla="*/ 131921 h 1857375"/>
                  <a:gd name="connsiteX60" fmla="*/ 679609 w 1247775"/>
                  <a:gd name="connsiteY60" fmla="*/ 132874 h 1857375"/>
                  <a:gd name="connsiteX61" fmla="*/ 681514 w 1247775"/>
                  <a:gd name="connsiteY61" fmla="*/ 125254 h 1857375"/>
                  <a:gd name="connsiteX62" fmla="*/ 682466 w 1247775"/>
                  <a:gd name="connsiteY62" fmla="*/ 125254 h 1857375"/>
                  <a:gd name="connsiteX63" fmla="*/ 699611 w 1247775"/>
                  <a:gd name="connsiteY63" fmla="*/ 110014 h 1857375"/>
                  <a:gd name="connsiteX64" fmla="*/ 706279 w 1247775"/>
                  <a:gd name="connsiteY64" fmla="*/ 111919 h 1857375"/>
                  <a:gd name="connsiteX65" fmla="*/ 706279 w 1247775"/>
                  <a:gd name="connsiteY65" fmla="*/ 113824 h 1857375"/>
                  <a:gd name="connsiteX66" fmla="*/ 711994 w 1247775"/>
                  <a:gd name="connsiteY66" fmla="*/ 122396 h 1857375"/>
                  <a:gd name="connsiteX67" fmla="*/ 738664 w 1247775"/>
                  <a:gd name="connsiteY67" fmla="*/ 146209 h 1857375"/>
                  <a:gd name="connsiteX68" fmla="*/ 763429 w 1247775"/>
                  <a:gd name="connsiteY68" fmla="*/ 130969 h 1857375"/>
                  <a:gd name="connsiteX69" fmla="*/ 770096 w 1247775"/>
                  <a:gd name="connsiteY69" fmla="*/ 132874 h 1857375"/>
                  <a:gd name="connsiteX70" fmla="*/ 778669 w 1247775"/>
                  <a:gd name="connsiteY70" fmla="*/ 140494 h 1857375"/>
                  <a:gd name="connsiteX71" fmla="*/ 773906 w 1247775"/>
                  <a:gd name="connsiteY71" fmla="*/ 145256 h 1857375"/>
                  <a:gd name="connsiteX72" fmla="*/ 765334 w 1247775"/>
                  <a:gd name="connsiteY72" fmla="*/ 138589 h 1857375"/>
                  <a:gd name="connsiteX73" fmla="*/ 756761 w 1247775"/>
                  <a:gd name="connsiteY73" fmla="*/ 147161 h 1857375"/>
                  <a:gd name="connsiteX74" fmla="*/ 761524 w 1247775"/>
                  <a:gd name="connsiteY74" fmla="*/ 154781 h 1857375"/>
                  <a:gd name="connsiteX75" fmla="*/ 757714 w 1247775"/>
                  <a:gd name="connsiteY75" fmla="*/ 161449 h 1857375"/>
                  <a:gd name="connsiteX76" fmla="*/ 759619 w 1247775"/>
                  <a:gd name="connsiteY76" fmla="*/ 167164 h 1857375"/>
                  <a:gd name="connsiteX77" fmla="*/ 759619 w 1247775"/>
                  <a:gd name="connsiteY77" fmla="*/ 169069 h 1857375"/>
                  <a:gd name="connsiteX78" fmla="*/ 738664 w 1247775"/>
                  <a:gd name="connsiteY78" fmla="*/ 155734 h 1857375"/>
                  <a:gd name="connsiteX79" fmla="*/ 735806 w 1247775"/>
                  <a:gd name="connsiteY79" fmla="*/ 155734 h 1857375"/>
                  <a:gd name="connsiteX80" fmla="*/ 729139 w 1247775"/>
                  <a:gd name="connsiteY80" fmla="*/ 152876 h 1857375"/>
                  <a:gd name="connsiteX81" fmla="*/ 719614 w 1247775"/>
                  <a:gd name="connsiteY81" fmla="*/ 162401 h 1857375"/>
                  <a:gd name="connsiteX82" fmla="*/ 720566 w 1247775"/>
                  <a:gd name="connsiteY82" fmla="*/ 165259 h 1857375"/>
                  <a:gd name="connsiteX83" fmla="*/ 716756 w 1247775"/>
                  <a:gd name="connsiteY83" fmla="*/ 173831 h 1857375"/>
                  <a:gd name="connsiteX84" fmla="*/ 711994 w 1247775"/>
                  <a:gd name="connsiteY84" fmla="*/ 172879 h 1857375"/>
                  <a:gd name="connsiteX85" fmla="*/ 691991 w 1247775"/>
                  <a:gd name="connsiteY85" fmla="*/ 178594 h 1857375"/>
                  <a:gd name="connsiteX86" fmla="*/ 680561 w 1247775"/>
                  <a:gd name="connsiteY86" fmla="*/ 175736 h 1857375"/>
                  <a:gd name="connsiteX87" fmla="*/ 673894 w 1247775"/>
                  <a:gd name="connsiteY87" fmla="*/ 176689 h 1857375"/>
                  <a:gd name="connsiteX88" fmla="*/ 675799 w 1247775"/>
                  <a:gd name="connsiteY88" fmla="*/ 172879 h 1857375"/>
                  <a:gd name="connsiteX89" fmla="*/ 668179 w 1247775"/>
                  <a:gd name="connsiteY89" fmla="*/ 165259 h 1857375"/>
                  <a:gd name="connsiteX90" fmla="*/ 660559 w 1247775"/>
                  <a:gd name="connsiteY90" fmla="*/ 172879 h 1857375"/>
                  <a:gd name="connsiteX91" fmla="*/ 667226 w 1247775"/>
                  <a:gd name="connsiteY91" fmla="*/ 180499 h 1857375"/>
                  <a:gd name="connsiteX92" fmla="*/ 657701 w 1247775"/>
                  <a:gd name="connsiteY92" fmla="*/ 199549 h 1857375"/>
                  <a:gd name="connsiteX93" fmla="*/ 659606 w 1247775"/>
                  <a:gd name="connsiteY93" fmla="*/ 207169 h 1857375"/>
                  <a:gd name="connsiteX94" fmla="*/ 654844 w 1247775"/>
                  <a:gd name="connsiteY94" fmla="*/ 208121 h 1857375"/>
                  <a:gd name="connsiteX95" fmla="*/ 648176 w 1247775"/>
                  <a:gd name="connsiteY95" fmla="*/ 205264 h 1857375"/>
                  <a:gd name="connsiteX96" fmla="*/ 639604 w 1247775"/>
                  <a:gd name="connsiteY96" fmla="*/ 213836 h 1857375"/>
                  <a:gd name="connsiteX97" fmla="*/ 640556 w 1247775"/>
                  <a:gd name="connsiteY97" fmla="*/ 217646 h 1857375"/>
                  <a:gd name="connsiteX98" fmla="*/ 634841 w 1247775"/>
                  <a:gd name="connsiteY98" fmla="*/ 226219 h 1857375"/>
                  <a:gd name="connsiteX99" fmla="*/ 627221 w 1247775"/>
                  <a:gd name="connsiteY99" fmla="*/ 223361 h 1857375"/>
                  <a:gd name="connsiteX100" fmla="*/ 613886 w 1247775"/>
                  <a:gd name="connsiteY100" fmla="*/ 205264 h 1857375"/>
                  <a:gd name="connsiteX101" fmla="*/ 623411 w 1247775"/>
                  <a:gd name="connsiteY101" fmla="*/ 203359 h 1857375"/>
                  <a:gd name="connsiteX102" fmla="*/ 632936 w 1247775"/>
                  <a:gd name="connsiteY102" fmla="*/ 209074 h 1857375"/>
                  <a:gd name="connsiteX103" fmla="*/ 644366 w 1247775"/>
                  <a:gd name="connsiteY103" fmla="*/ 197644 h 1857375"/>
                  <a:gd name="connsiteX104" fmla="*/ 640556 w 1247775"/>
                  <a:gd name="connsiteY104" fmla="*/ 189071 h 1857375"/>
                  <a:gd name="connsiteX105" fmla="*/ 646271 w 1247775"/>
                  <a:gd name="connsiteY105" fmla="*/ 170021 h 1857375"/>
                  <a:gd name="connsiteX106" fmla="*/ 619601 w 1247775"/>
                  <a:gd name="connsiteY106" fmla="*/ 135731 h 1857375"/>
                  <a:gd name="connsiteX107" fmla="*/ 612934 w 1247775"/>
                  <a:gd name="connsiteY107" fmla="*/ 132874 h 1857375"/>
                  <a:gd name="connsiteX108" fmla="*/ 607219 w 1247775"/>
                  <a:gd name="connsiteY108" fmla="*/ 134779 h 1857375"/>
                  <a:gd name="connsiteX109" fmla="*/ 600551 w 1247775"/>
                  <a:gd name="connsiteY109" fmla="*/ 135731 h 1857375"/>
                  <a:gd name="connsiteX110" fmla="*/ 601504 w 1247775"/>
                  <a:gd name="connsiteY110" fmla="*/ 129064 h 1857375"/>
                  <a:gd name="connsiteX111" fmla="*/ 607219 w 1247775"/>
                  <a:gd name="connsiteY111" fmla="*/ 130969 h 1857375"/>
                  <a:gd name="connsiteX112" fmla="*/ 616744 w 1247775"/>
                  <a:gd name="connsiteY112" fmla="*/ 121444 h 1857375"/>
                  <a:gd name="connsiteX113" fmla="*/ 607219 w 1247775"/>
                  <a:gd name="connsiteY113" fmla="*/ 111919 h 1857375"/>
                  <a:gd name="connsiteX114" fmla="*/ 599599 w 1247775"/>
                  <a:gd name="connsiteY114" fmla="*/ 116681 h 1857375"/>
                  <a:gd name="connsiteX115" fmla="*/ 591979 w 1247775"/>
                  <a:gd name="connsiteY115" fmla="*/ 107156 h 1857375"/>
                  <a:gd name="connsiteX116" fmla="*/ 598646 w 1247775"/>
                  <a:gd name="connsiteY116" fmla="*/ 108109 h 1857375"/>
                  <a:gd name="connsiteX117" fmla="*/ 626269 w 1247775"/>
                  <a:gd name="connsiteY117" fmla="*/ 84296 h 1857375"/>
                  <a:gd name="connsiteX118" fmla="*/ 631031 w 1247775"/>
                  <a:gd name="connsiteY118" fmla="*/ 85249 h 1857375"/>
                  <a:gd name="connsiteX119" fmla="*/ 644366 w 1247775"/>
                  <a:gd name="connsiteY119" fmla="*/ 71914 h 1857375"/>
                  <a:gd name="connsiteX120" fmla="*/ 631031 w 1247775"/>
                  <a:gd name="connsiteY120" fmla="*/ 58579 h 1857375"/>
                  <a:gd name="connsiteX121" fmla="*/ 620554 w 1247775"/>
                  <a:gd name="connsiteY121" fmla="*/ 64294 h 1857375"/>
                  <a:gd name="connsiteX122" fmla="*/ 598646 w 1247775"/>
                  <a:gd name="connsiteY122" fmla="*/ 53816 h 1857375"/>
                  <a:gd name="connsiteX123" fmla="*/ 578644 w 1247775"/>
                  <a:gd name="connsiteY123" fmla="*/ 62389 h 1857375"/>
                  <a:gd name="connsiteX124" fmla="*/ 578644 w 1247775"/>
                  <a:gd name="connsiteY124" fmla="*/ 58579 h 1857375"/>
                  <a:gd name="connsiteX125" fmla="*/ 557689 w 1247775"/>
                  <a:gd name="connsiteY125" fmla="*/ 37624 h 1857375"/>
                  <a:gd name="connsiteX126" fmla="*/ 536734 w 1247775"/>
                  <a:gd name="connsiteY126" fmla="*/ 58579 h 1857375"/>
                  <a:gd name="connsiteX127" fmla="*/ 557689 w 1247775"/>
                  <a:gd name="connsiteY127" fmla="*/ 79534 h 1857375"/>
                  <a:gd name="connsiteX128" fmla="*/ 571024 w 1247775"/>
                  <a:gd name="connsiteY128" fmla="*/ 74771 h 1857375"/>
                  <a:gd name="connsiteX129" fmla="*/ 570071 w 1247775"/>
                  <a:gd name="connsiteY129" fmla="*/ 83344 h 1857375"/>
                  <a:gd name="connsiteX130" fmla="*/ 582454 w 1247775"/>
                  <a:gd name="connsiteY130" fmla="*/ 106204 h 1857375"/>
                  <a:gd name="connsiteX131" fmla="*/ 577691 w 1247775"/>
                  <a:gd name="connsiteY131" fmla="*/ 105251 h 1857375"/>
                  <a:gd name="connsiteX132" fmla="*/ 559594 w 1247775"/>
                  <a:gd name="connsiteY132" fmla="*/ 113824 h 1857375"/>
                  <a:gd name="connsiteX133" fmla="*/ 541496 w 1247775"/>
                  <a:gd name="connsiteY133" fmla="*/ 103346 h 1857375"/>
                  <a:gd name="connsiteX134" fmla="*/ 519589 w 1247775"/>
                  <a:gd name="connsiteY134" fmla="*/ 125254 h 1857375"/>
                  <a:gd name="connsiteX135" fmla="*/ 541496 w 1247775"/>
                  <a:gd name="connsiteY135" fmla="*/ 147161 h 1857375"/>
                  <a:gd name="connsiteX136" fmla="*/ 556736 w 1247775"/>
                  <a:gd name="connsiteY136" fmla="*/ 140494 h 1857375"/>
                  <a:gd name="connsiteX137" fmla="*/ 578644 w 1247775"/>
                  <a:gd name="connsiteY137" fmla="*/ 153829 h 1857375"/>
                  <a:gd name="connsiteX138" fmla="*/ 581501 w 1247775"/>
                  <a:gd name="connsiteY138" fmla="*/ 153829 h 1857375"/>
                  <a:gd name="connsiteX139" fmla="*/ 576739 w 1247775"/>
                  <a:gd name="connsiteY139" fmla="*/ 170974 h 1857375"/>
                  <a:gd name="connsiteX140" fmla="*/ 577691 w 1247775"/>
                  <a:gd name="connsiteY140" fmla="*/ 176689 h 1857375"/>
                  <a:gd name="connsiteX141" fmla="*/ 557689 w 1247775"/>
                  <a:gd name="connsiteY141" fmla="*/ 170974 h 1857375"/>
                  <a:gd name="connsiteX142" fmla="*/ 526256 w 1247775"/>
                  <a:gd name="connsiteY142" fmla="*/ 186214 h 1857375"/>
                  <a:gd name="connsiteX143" fmla="*/ 512921 w 1247775"/>
                  <a:gd name="connsiteY143" fmla="*/ 177641 h 1857375"/>
                  <a:gd name="connsiteX144" fmla="*/ 497681 w 1247775"/>
                  <a:gd name="connsiteY144" fmla="*/ 192881 h 1857375"/>
                  <a:gd name="connsiteX145" fmla="*/ 512921 w 1247775"/>
                  <a:gd name="connsiteY145" fmla="*/ 208121 h 1857375"/>
                  <a:gd name="connsiteX146" fmla="*/ 518636 w 1247775"/>
                  <a:gd name="connsiteY146" fmla="*/ 207169 h 1857375"/>
                  <a:gd name="connsiteX147" fmla="*/ 518636 w 1247775"/>
                  <a:gd name="connsiteY147" fmla="*/ 210026 h 1857375"/>
                  <a:gd name="connsiteX148" fmla="*/ 532924 w 1247775"/>
                  <a:gd name="connsiteY148" fmla="*/ 239554 h 1857375"/>
                  <a:gd name="connsiteX149" fmla="*/ 530066 w 1247775"/>
                  <a:gd name="connsiteY149" fmla="*/ 249079 h 1857375"/>
                  <a:gd name="connsiteX150" fmla="*/ 530066 w 1247775"/>
                  <a:gd name="connsiteY150" fmla="*/ 250984 h 1857375"/>
                  <a:gd name="connsiteX151" fmla="*/ 514826 w 1247775"/>
                  <a:gd name="connsiteY151" fmla="*/ 270034 h 1857375"/>
                  <a:gd name="connsiteX152" fmla="*/ 503396 w 1247775"/>
                  <a:gd name="connsiteY152" fmla="*/ 291941 h 1857375"/>
                  <a:gd name="connsiteX153" fmla="*/ 531019 w 1247775"/>
                  <a:gd name="connsiteY153" fmla="*/ 319564 h 1857375"/>
                  <a:gd name="connsiteX154" fmla="*/ 540544 w 1247775"/>
                  <a:gd name="connsiteY154" fmla="*/ 317659 h 1857375"/>
                  <a:gd name="connsiteX155" fmla="*/ 549116 w 1247775"/>
                  <a:gd name="connsiteY155" fmla="*/ 318611 h 1857375"/>
                  <a:gd name="connsiteX156" fmla="*/ 582454 w 1247775"/>
                  <a:gd name="connsiteY156" fmla="*/ 295751 h 1857375"/>
                  <a:gd name="connsiteX157" fmla="*/ 584359 w 1247775"/>
                  <a:gd name="connsiteY157" fmla="*/ 294799 h 1857375"/>
                  <a:gd name="connsiteX158" fmla="*/ 585311 w 1247775"/>
                  <a:gd name="connsiteY158" fmla="*/ 294799 h 1857375"/>
                  <a:gd name="connsiteX159" fmla="*/ 596741 w 1247775"/>
                  <a:gd name="connsiteY159" fmla="*/ 310991 h 1857375"/>
                  <a:gd name="connsiteX160" fmla="*/ 596741 w 1247775"/>
                  <a:gd name="connsiteY160" fmla="*/ 311944 h 1857375"/>
                  <a:gd name="connsiteX161" fmla="*/ 596741 w 1247775"/>
                  <a:gd name="connsiteY161" fmla="*/ 313849 h 1857375"/>
                  <a:gd name="connsiteX162" fmla="*/ 595789 w 1247775"/>
                  <a:gd name="connsiteY162" fmla="*/ 321469 h 1857375"/>
                  <a:gd name="connsiteX163" fmla="*/ 603409 w 1247775"/>
                  <a:gd name="connsiteY163" fmla="*/ 337661 h 1857375"/>
                  <a:gd name="connsiteX164" fmla="*/ 603409 w 1247775"/>
                  <a:gd name="connsiteY164" fmla="*/ 339566 h 1857375"/>
                  <a:gd name="connsiteX165" fmla="*/ 614839 w 1247775"/>
                  <a:gd name="connsiteY165" fmla="*/ 354806 h 1857375"/>
                  <a:gd name="connsiteX166" fmla="*/ 611029 w 1247775"/>
                  <a:gd name="connsiteY166" fmla="*/ 363379 h 1857375"/>
                  <a:gd name="connsiteX167" fmla="*/ 586264 w 1247775"/>
                  <a:gd name="connsiteY167" fmla="*/ 352901 h 1857375"/>
                  <a:gd name="connsiteX168" fmla="*/ 551974 w 1247775"/>
                  <a:gd name="connsiteY168" fmla="*/ 387191 h 1857375"/>
                  <a:gd name="connsiteX169" fmla="*/ 552926 w 1247775"/>
                  <a:gd name="connsiteY169" fmla="*/ 395764 h 1857375"/>
                  <a:gd name="connsiteX170" fmla="*/ 541496 w 1247775"/>
                  <a:gd name="connsiteY170" fmla="*/ 385286 h 1857375"/>
                  <a:gd name="connsiteX171" fmla="*/ 527209 w 1247775"/>
                  <a:gd name="connsiteY171" fmla="*/ 375761 h 1857375"/>
                  <a:gd name="connsiteX172" fmla="*/ 511969 w 1247775"/>
                  <a:gd name="connsiteY172" fmla="*/ 391001 h 1857375"/>
                  <a:gd name="connsiteX173" fmla="*/ 511969 w 1247775"/>
                  <a:gd name="connsiteY173" fmla="*/ 392906 h 1857375"/>
                  <a:gd name="connsiteX174" fmla="*/ 506254 w 1247775"/>
                  <a:gd name="connsiteY174" fmla="*/ 409099 h 1857375"/>
                  <a:gd name="connsiteX175" fmla="*/ 511969 w 1247775"/>
                  <a:gd name="connsiteY175" fmla="*/ 425291 h 1857375"/>
                  <a:gd name="connsiteX176" fmla="*/ 511016 w 1247775"/>
                  <a:gd name="connsiteY176" fmla="*/ 430054 h 1857375"/>
                  <a:gd name="connsiteX177" fmla="*/ 524351 w 1247775"/>
                  <a:gd name="connsiteY177" fmla="*/ 443389 h 1857375"/>
                  <a:gd name="connsiteX178" fmla="*/ 537686 w 1247775"/>
                  <a:gd name="connsiteY178" fmla="*/ 433864 h 1857375"/>
                  <a:gd name="connsiteX179" fmla="*/ 537686 w 1247775"/>
                  <a:gd name="connsiteY179" fmla="*/ 433864 h 1857375"/>
                  <a:gd name="connsiteX180" fmla="*/ 539591 w 1247775"/>
                  <a:gd name="connsiteY180" fmla="*/ 441484 h 1857375"/>
                  <a:gd name="connsiteX181" fmla="*/ 531971 w 1247775"/>
                  <a:gd name="connsiteY181" fmla="*/ 450056 h 1857375"/>
                  <a:gd name="connsiteX182" fmla="*/ 540544 w 1247775"/>
                  <a:gd name="connsiteY182" fmla="*/ 458629 h 1857375"/>
                  <a:gd name="connsiteX183" fmla="*/ 549116 w 1247775"/>
                  <a:gd name="connsiteY183" fmla="*/ 451009 h 1857375"/>
                  <a:gd name="connsiteX184" fmla="*/ 557689 w 1247775"/>
                  <a:gd name="connsiteY184" fmla="*/ 452914 h 1857375"/>
                  <a:gd name="connsiteX185" fmla="*/ 563404 w 1247775"/>
                  <a:gd name="connsiteY185" fmla="*/ 451961 h 1857375"/>
                  <a:gd name="connsiteX186" fmla="*/ 565309 w 1247775"/>
                  <a:gd name="connsiteY186" fmla="*/ 454819 h 1857375"/>
                  <a:gd name="connsiteX187" fmla="*/ 560546 w 1247775"/>
                  <a:gd name="connsiteY187" fmla="*/ 464344 h 1857375"/>
                  <a:gd name="connsiteX188" fmla="*/ 560546 w 1247775"/>
                  <a:gd name="connsiteY188" fmla="*/ 467201 h 1857375"/>
                  <a:gd name="connsiteX189" fmla="*/ 551974 w 1247775"/>
                  <a:gd name="connsiteY189" fmla="*/ 487204 h 1857375"/>
                  <a:gd name="connsiteX190" fmla="*/ 551974 w 1247775"/>
                  <a:gd name="connsiteY190" fmla="*/ 488156 h 1857375"/>
                  <a:gd name="connsiteX191" fmla="*/ 548164 w 1247775"/>
                  <a:gd name="connsiteY191" fmla="*/ 499586 h 1857375"/>
                  <a:gd name="connsiteX192" fmla="*/ 566261 w 1247775"/>
                  <a:gd name="connsiteY192" fmla="*/ 517684 h 1857375"/>
                  <a:gd name="connsiteX193" fmla="*/ 573881 w 1247775"/>
                  <a:gd name="connsiteY193" fmla="*/ 515779 h 1857375"/>
                  <a:gd name="connsiteX194" fmla="*/ 571024 w 1247775"/>
                  <a:gd name="connsiteY194" fmla="*/ 523399 h 1857375"/>
                  <a:gd name="connsiteX195" fmla="*/ 574834 w 1247775"/>
                  <a:gd name="connsiteY195" fmla="*/ 531971 h 1857375"/>
                  <a:gd name="connsiteX196" fmla="*/ 574834 w 1247775"/>
                  <a:gd name="connsiteY196" fmla="*/ 532924 h 1857375"/>
                  <a:gd name="connsiteX197" fmla="*/ 586264 w 1247775"/>
                  <a:gd name="connsiteY197" fmla="*/ 544354 h 1857375"/>
                  <a:gd name="connsiteX198" fmla="*/ 596741 w 1247775"/>
                  <a:gd name="connsiteY198" fmla="*/ 537686 h 1857375"/>
                  <a:gd name="connsiteX199" fmla="*/ 598646 w 1247775"/>
                  <a:gd name="connsiteY199" fmla="*/ 536734 h 1857375"/>
                  <a:gd name="connsiteX200" fmla="*/ 611981 w 1247775"/>
                  <a:gd name="connsiteY200" fmla="*/ 542449 h 1857375"/>
                  <a:gd name="connsiteX201" fmla="*/ 631984 w 1247775"/>
                  <a:gd name="connsiteY201" fmla="*/ 522446 h 1857375"/>
                  <a:gd name="connsiteX202" fmla="*/ 643414 w 1247775"/>
                  <a:gd name="connsiteY202" fmla="*/ 525304 h 1857375"/>
                  <a:gd name="connsiteX203" fmla="*/ 632936 w 1247775"/>
                  <a:gd name="connsiteY203" fmla="*/ 538639 h 1857375"/>
                  <a:gd name="connsiteX204" fmla="*/ 633889 w 1247775"/>
                  <a:gd name="connsiteY204" fmla="*/ 542449 h 1857375"/>
                  <a:gd name="connsiteX205" fmla="*/ 626269 w 1247775"/>
                  <a:gd name="connsiteY205" fmla="*/ 554831 h 1857375"/>
                  <a:gd name="connsiteX206" fmla="*/ 626269 w 1247775"/>
                  <a:gd name="connsiteY206" fmla="*/ 555784 h 1857375"/>
                  <a:gd name="connsiteX207" fmla="*/ 614839 w 1247775"/>
                  <a:gd name="connsiteY207" fmla="*/ 548164 h 1857375"/>
                  <a:gd name="connsiteX208" fmla="*/ 602456 w 1247775"/>
                  <a:gd name="connsiteY208" fmla="*/ 560546 h 1857375"/>
                  <a:gd name="connsiteX209" fmla="*/ 614839 w 1247775"/>
                  <a:gd name="connsiteY209" fmla="*/ 572929 h 1857375"/>
                  <a:gd name="connsiteX210" fmla="*/ 627221 w 1247775"/>
                  <a:gd name="connsiteY210" fmla="*/ 560546 h 1857375"/>
                  <a:gd name="connsiteX211" fmla="*/ 627221 w 1247775"/>
                  <a:gd name="connsiteY211" fmla="*/ 560546 h 1857375"/>
                  <a:gd name="connsiteX212" fmla="*/ 631031 w 1247775"/>
                  <a:gd name="connsiteY212" fmla="*/ 566261 h 1857375"/>
                  <a:gd name="connsiteX213" fmla="*/ 628174 w 1247775"/>
                  <a:gd name="connsiteY213" fmla="*/ 571024 h 1857375"/>
                  <a:gd name="connsiteX214" fmla="*/ 633889 w 1247775"/>
                  <a:gd name="connsiteY214" fmla="*/ 576739 h 1857375"/>
                  <a:gd name="connsiteX215" fmla="*/ 639604 w 1247775"/>
                  <a:gd name="connsiteY215" fmla="*/ 571024 h 1857375"/>
                  <a:gd name="connsiteX216" fmla="*/ 639604 w 1247775"/>
                  <a:gd name="connsiteY216" fmla="*/ 569119 h 1857375"/>
                  <a:gd name="connsiteX217" fmla="*/ 640556 w 1247775"/>
                  <a:gd name="connsiteY217" fmla="*/ 569119 h 1857375"/>
                  <a:gd name="connsiteX218" fmla="*/ 646271 w 1247775"/>
                  <a:gd name="connsiteY218" fmla="*/ 568166 h 1857375"/>
                  <a:gd name="connsiteX219" fmla="*/ 648176 w 1247775"/>
                  <a:gd name="connsiteY219" fmla="*/ 570071 h 1857375"/>
                  <a:gd name="connsiteX220" fmla="*/ 647224 w 1247775"/>
                  <a:gd name="connsiteY220" fmla="*/ 573881 h 1857375"/>
                  <a:gd name="connsiteX221" fmla="*/ 650081 w 1247775"/>
                  <a:gd name="connsiteY221" fmla="*/ 579596 h 1857375"/>
                  <a:gd name="connsiteX222" fmla="*/ 642461 w 1247775"/>
                  <a:gd name="connsiteY222" fmla="*/ 589121 h 1857375"/>
                  <a:gd name="connsiteX223" fmla="*/ 648176 w 1247775"/>
                  <a:gd name="connsiteY223" fmla="*/ 597694 h 1857375"/>
                  <a:gd name="connsiteX224" fmla="*/ 656749 w 1247775"/>
                  <a:gd name="connsiteY224" fmla="*/ 605314 h 1857375"/>
                  <a:gd name="connsiteX225" fmla="*/ 656749 w 1247775"/>
                  <a:gd name="connsiteY225" fmla="*/ 608171 h 1857375"/>
                  <a:gd name="connsiteX226" fmla="*/ 647224 w 1247775"/>
                  <a:gd name="connsiteY226" fmla="*/ 603409 h 1857375"/>
                  <a:gd name="connsiteX227" fmla="*/ 635794 w 1247775"/>
                  <a:gd name="connsiteY227" fmla="*/ 614839 h 1857375"/>
                  <a:gd name="connsiteX228" fmla="*/ 636746 w 1247775"/>
                  <a:gd name="connsiteY228" fmla="*/ 617696 h 1857375"/>
                  <a:gd name="connsiteX229" fmla="*/ 634841 w 1247775"/>
                  <a:gd name="connsiteY229" fmla="*/ 617696 h 1857375"/>
                  <a:gd name="connsiteX230" fmla="*/ 614839 w 1247775"/>
                  <a:gd name="connsiteY230" fmla="*/ 623411 h 1857375"/>
                  <a:gd name="connsiteX231" fmla="*/ 613886 w 1247775"/>
                  <a:gd name="connsiteY231" fmla="*/ 623411 h 1857375"/>
                  <a:gd name="connsiteX232" fmla="*/ 609124 w 1247775"/>
                  <a:gd name="connsiteY232" fmla="*/ 624364 h 1857375"/>
                  <a:gd name="connsiteX233" fmla="*/ 609124 w 1247775"/>
                  <a:gd name="connsiteY233" fmla="*/ 624364 h 1857375"/>
                  <a:gd name="connsiteX234" fmla="*/ 596741 w 1247775"/>
                  <a:gd name="connsiteY234" fmla="*/ 611981 h 1857375"/>
                  <a:gd name="connsiteX235" fmla="*/ 587216 w 1247775"/>
                  <a:gd name="connsiteY235" fmla="*/ 617696 h 1857375"/>
                  <a:gd name="connsiteX236" fmla="*/ 564356 w 1247775"/>
                  <a:gd name="connsiteY236" fmla="*/ 605314 h 1857375"/>
                  <a:gd name="connsiteX237" fmla="*/ 542449 w 1247775"/>
                  <a:gd name="connsiteY237" fmla="*/ 616744 h 1857375"/>
                  <a:gd name="connsiteX238" fmla="*/ 540544 w 1247775"/>
                  <a:gd name="connsiteY238" fmla="*/ 615791 h 1857375"/>
                  <a:gd name="connsiteX239" fmla="*/ 536734 w 1247775"/>
                  <a:gd name="connsiteY239" fmla="*/ 609124 h 1857375"/>
                  <a:gd name="connsiteX240" fmla="*/ 556736 w 1247775"/>
                  <a:gd name="connsiteY240" fmla="*/ 593884 h 1857375"/>
                  <a:gd name="connsiteX241" fmla="*/ 563404 w 1247775"/>
                  <a:gd name="connsiteY241" fmla="*/ 579596 h 1857375"/>
                  <a:gd name="connsiteX242" fmla="*/ 563404 w 1247775"/>
                  <a:gd name="connsiteY242" fmla="*/ 575786 h 1857375"/>
                  <a:gd name="connsiteX243" fmla="*/ 564356 w 1247775"/>
                  <a:gd name="connsiteY243" fmla="*/ 575786 h 1857375"/>
                  <a:gd name="connsiteX244" fmla="*/ 572929 w 1247775"/>
                  <a:gd name="connsiteY244" fmla="*/ 573881 h 1857375"/>
                  <a:gd name="connsiteX245" fmla="*/ 569119 w 1247775"/>
                  <a:gd name="connsiteY245" fmla="*/ 585311 h 1857375"/>
                  <a:gd name="connsiteX246" fmla="*/ 591026 w 1247775"/>
                  <a:gd name="connsiteY246" fmla="*/ 607219 h 1857375"/>
                  <a:gd name="connsiteX247" fmla="*/ 612934 w 1247775"/>
                  <a:gd name="connsiteY247" fmla="*/ 585311 h 1857375"/>
                  <a:gd name="connsiteX248" fmla="*/ 591026 w 1247775"/>
                  <a:gd name="connsiteY248" fmla="*/ 563404 h 1857375"/>
                  <a:gd name="connsiteX249" fmla="*/ 579596 w 1247775"/>
                  <a:gd name="connsiteY249" fmla="*/ 567214 h 1857375"/>
                  <a:gd name="connsiteX250" fmla="*/ 581501 w 1247775"/>
                  <a:gd name="connsiteY250" fmla="*/ 558641 h 1857375"/>
                  <a:gd name="connsiteX251" fmla="*/ 564356 w 1247775"/>
                  <a:gd name="connsiteY251" fmla="*/ 541496 h 1857375"/>
                  <a:gd name="connsiteX252" fmla="*/ 547211 w 1247775"/>
                  <a:gd name="connsiteY252" fmla="*/ 558641 h 1857375"/>
                  <a:gd name="connsiteX253" fmla="*/ 547211 w 1247775"/>
                  <a:gd name="connsiteY253" fmla="*/ 560546 h 1857375"/>
                  <a:gd name="connsiteX254" fmla="*/ 543401 w 1247775"/>
                  <a:gd name="connsiteY254" fmla="*/ 560546 h 1857375"/>
                  <a:gd name="connsiteX255" fmla="*/ 528161 w 1247775"/>
                  <a:gd name="connsiteY255" fmla="*/ 567214 h 1857375"/>
                  <a:gd name="connsiteX256" fmla="*/ 526256 w 1247775"/>
                  <a:gd name="connsiteY256" fmla="*/ 568166 h 1857375"/>
                  <a:gd name="connsiteX257" fmla="*/ 526256 w 1247775"/>
                  <a:gd name="connsiteY257" fmla="*/ 566261 h 1857375"/>
                  <a:gd name="connsiteX258" fmla="*/ 508159 w 1247775"/>
                  <a:gd name="connsiteY258" fmla="*/ 548164 h 1857375"/>
                  <a:gd name="connsiteX259" fmla="*/ 490061 w 1247775"/>
                  <a:gd name="connsiteY259" fmla="*/ 566261 h 1857375"/>
                  <a:gd name="connsiteX260" fmla="*/ 508159 w 1247775"/>
                  <a:gd name="connsiteY260" fmla="*/ 584359 h 1857375"/>
                  <a:gd name="connsiteX261" fmla="*/ 513874 w 1247775"/>
                  <a:gd name="connsiteY261" fmla="*/ 583406 h 1857375"/>
                  <a:gd name="connsiteX262" fmla="*/ 512921 w 1247775"/>
                  <a:gd name="connsiteY262" fmla="*/ 588169 h 1857375"/>
                  <a:gd name="connsiteX263" fmla="*/ 515779 w 1247775"/>
                  <a:gd name="connsiteY263" fmla="*/ 599599 h 1857375"/>
                  <a:gd name="connsiteX264" fmla="*/ 511969 w 1247775"/>
                  <a:gd name="connsiteY264" fmla="*/ 599599 h 1857375"/>
                  <a:gd name="connsiteX265" fmla="*/ 506254 w 1247775"/>
                  <a:gd name="connsiteY265" fmla="*/ 600551 h 1857375"/>
                  <a:gd name="connsiteX266" fmla="*/ 497681 w 1247775"/>
                  <a:gd name="connsiteY266" fmla="*/ 594836 h 1857375"/>
                  <a:gd name="connsiteX267" fmla="*/ 489109 w 1247775"/>
                  <a:gd name="connsiteY267" fmla="*/ 602456 h 1857375"/>
                  <a:gd name="connsiteX268" fmla="*/ 487204 w 1247775"/>
                  <a:gd name="connsiteY268" fmla="*/ 603409 h 1857375"/>
                  <a:gd name="connsiteX269" fmla="*/ 475774 w 1247775"/>
                  <a:gd name="connsiteY269" fmla="*/ 599599 h 1857375"/>
                  <a:gd name="connsiteX270" fmla="*/ 454819 w 1247775"/>
                  <a:gd name="connsiteY270" fmla="*/ 620554 h 1857375"/>
                  <a:gd name="connsiteX271" fmla="*/ 455771 w 1247775"/>
                  <a:gd name="connsiteY271" fmla="*/ 625316 h 1857375"/>
                  <a:gd name="connsiteX272" fmla="*/ 450056 w 1247775"/>
                  <a:gd name="connsiteY272" fmla="*/ 633889 h 1857375"/>
                  <a:gd name="connsiteX273" fmla="*/ 459581 w 1247775"/>
                  <a:gd name="connsiteY273" fmla="*/ 643414 h 1857375"/>
                  <a:gd name="connsiteX274" fmla="*/ 484346 w 1247775"/>
                  <a:gd name="connsiteY274" fmla="*/ 668179 h 1857375"/>
                  <a:gd name="connsiteX275" fmla="*/ 498634 w 1247775"/>
                  <a:gd name="connsiteY275" fmla="*/ 663416 h 1857375"/>
                  <a:gd name="connsiteX276" fmla="*/ 503396 w 1247775"/>
                  <a:gd name="connsiteY276" fmla="*/ 662464 h 1857375"/>
                  <a:gd name="connsiteX277" fmla="*/ 511016 w 1247775"/>
                  <a:gd name="connsiteY277" fmla="*/ 664369 h 1857375"/>
                  <a:gd name="connsiteX278" fmla="*/ 511969 w 1247775"/>
                  <a:gd name="connsiteY278" fmla="*/ 667226 h 1857375"/>
                  <a:gd name="connsiteX279" fmla="*/ 511969 w 1247775"/>
                  <a:gd name="connsiteY279" fmla="*/ 668179 h 1857375"/>
                  <a:gd name="connsiteX280" fmla="*/ 513874 w 1247775"/>
                  <a:gd name="connsiteY280" fmla="*/ 677704 h 1857375"/>
                  <a:gd name="connsiteX281" fmla="*/ 511969 w 1247775"/>
                  <a:gd name="connsiteY281" fmla="*/ 678656 h 1857375"/>
                  <a:gd name="connsiteX282" fmla="*/ 498634 w 1247775"/>
                  <a:gd name="connsiteY282" fmla="*/ 671036 h 1857375"/>
                  <a:gd name="connsiteX283" fmla="*/ 487204 w 1247775"/>
                  <a:gd name="connsiteY283" fmla="*/ 675799 h 1857375"/>
                  <a:gd name="connsiteX284" fmla="*/ 481489 w 1247775"/>
                  <a:gd name="connsiteY284" fmla="*/ 673894 h 1857375"/>
                  <a:gd name="connsiteX285" fmla="*/ 470059 w 1247775"/>
                  <a:gd name="connsiteY285" fmla="*/ 685324 h 1857375"/>
                  <a:gd name="connsiteX286" fmla="*/ 481489 w 1247775"/>
                  <a:gd name="connsiteY286" fmla="*/ 696754 h 1857375"/>
                  <a:gd name="connsiteX287" fmla="*/ 484346 w 1247775"/>
                  <a:gd name="connsiteY287" fmla="*/ 695801 h 1857375"/>
                  <a:gd name="connsiteX288" fmla="*/ 488156 w 1247775"/>
                  <a:gd name="connsiteY288" fmla="*/ 700564 h 1857375"/>
                  <a:gd name="connsiteX289" fmla="*/ 486251 w 1247775"/>
                  <a:gd name="connsiteY289" fmla="*/ 712946 h 1857375"/>
                  <a:gd name="connsiteX290" fmla="*/ 486251 w 1247775"/>
                  <a:gd name="connsiteY290" fmla="*/ 715804 h 1857375"/>
                  <a:gd name="connsiteX291" fmla="*/ 460534 w 1247775"/>
                  <a:gd name="connsiteY291" fmla="*/ 701516 h 1857375"/>
                  <a:gd name="connsiteX292" fmla="*/ 435769 w 1247775"/>
                  <a:gd name="connsiteY292" fmla="*/ 714851 h 1857375"/>
                  <a:gd name="connsiteX293" fmla="*/ 426244 w 1247775"/>
                  <a:gd name="connsiteY293" fmla="*/ 711041 h 1857375"/>
                  <a:gd name="connsiteX294" fmla="*/ 432911 w 1247775"/>
                  <a:gd name="connsiteY294" fmla="*/ 701516 h 1857375"/>
                  <a:gd name="connsiteX295" fmla="*/ 437674 w 1247775"/>
                  <a:gd name="connsiteY295" fmla="*/ 691039 h 1857375"/>
                  <a:gd name="connsiteX296" fmla="*/ 431006 w 1247775"/>
                  <a:gd name="connsiteY296" fmla="*/ 679609 h 1857375"/>
                  <a:gd name="connsiteX297" fmla="*/ 410051 w 1247775"/>
                  <a:gd name="connsiteY297" fmla="*/ 668179 h 1857375"/>
                  <a:gd name="connsiteX298" fmla="*/ 404336 w 1247775"/>
                  <a:gd name="connsiteY298" fmla="*/ 669131 h 1857375"/>
                  <a:gd name="connsiteX299" fmla="*/ 401479 w 1247775"/>
                  <a:gd name="connsiteY299" fmla="*/ 661511 h 1857375"/>
                  <a:gd name="connsiteX300" fmla="*/ 409099 w 1247775"/>
                  <a:gd name="connsiteY300" fmla="*/ 650081 h 1857375"/>
                  <a:gd name="connsiteX301" fmla="*/ 410051 w 1247775"/>
                  <a:gd name="connsiteY301" fmla="*/ 647224 h 1857375"/>
                  <a:gd name="connsiteX302" fmla="*/ 410051 w 1247775"/>
                  <a:gd name="connsiteY302" fmla="*/ 647224 h 1857375"/>
                  <a:gd name="connsiteX303" fmla="*/ 411956 w 1247775"/>
                  <a:gd name="connsiteY303" fmla="*/ 634841 h 1857375"/>
                  <a:gd name="connsiteX304" fmla="*/ 370046 w 1247775"/>
                  <a:gd name="connsiteY304" fmla="*/ 592931 h 1857375"/>
                  <a:gd name="connsiteX305" fmla="*/ 360521 w 1247775"/>
                  <a:gd name="connsiteY305" fmla="*/ 593884 h 1857375"/>
                  <a:gd name="connsiteX306" fmla="*/ 362426 w 1247775"/>
                  <a:gd name="connsiteY306" fmla="*/ 588169 h 1857375"/>
                  <a:gd name="connsiteX307" fmla="*/ 350996 w 1247775"/>
                  <a:gd name="connsiteY307" fmla="*/ 576739 h 1857375"/>
                  <a:gd name="connsiteX308" fmla="*/ 342424 w 1247775"/>
                  <a:gd name="connsiteY308" fmla="*/ 580549 h 1857375"/>
                  <a:gd name="connsiteX309" fmla="*/ 335756 w 1247775"/>
                  <a:gd name="connsiteY309" fmla="*/ 578644 h 1857375"/>
                  <a:gd name="connsiteX310" fmla="*/ 324326 w 1247775"/>
                  <a:gd name="connsiteY310" fmla="*/ 590074 h 1857375"/>
                  <a:gd name="connsiteX311" fmla="*/ 335756 w 1247775"/>
                  <a:gd name="connsiteY311" fmla="*/ 601504 h 1857375"/>
                  <a:gd name="connsiteX312" fmla="*/ 344329 w 1247775"/>
                  <a:gd name="connsiteY312" fmla="*/ 597694 h 1857375"/>
                  <a:gd name="connsiteX313" fmla="*/ 348139 w 1247775"/>
                  <a:gd name="connsiteY313" fmla="*/ 599599 h 1857375"/>
                  <a:gd name="connsiteX314" fmla="*/ 324326 w 1247775"/>
                  <a:gd name="connsiteY314" fmla="*/ 625316 h 1857375"/>
                  <a:gd name="connsiteX315" fmla="*/ 324326 w 1247775"/>
                  <a:gd name="connsiteY315" fmla="*/ 627221 h 1857375"/>
                  <a:gd name="connsiteX316" fmla="*/ 316706 w 1247775"/>
                  <a:gd name="connsiteY316" fmla="*/ 633889 h 1857375"/>
                  <a:gd name="connsiteX317" fmla="*/ 316706 w 1247775"/>
                  <a:gd name="connsiteY317" fmla="*/ 633889 h 1857375"/>
                  <a:gd name="connsiteX318" fmla="*/ 316706 w 1247775"/>
                  <a:gd name="connsiteY318" fmla="*/ 631031 h 1857375"/>
                  <a:gd name="connsiteX319" fmla="*/ 310039 w 1247775"/>
                  <a:gd name="connsiteY319" fmla="*/ 616744 h 1857375"/>
                  <a:gd name="connsiteX320" fmla="*/ 294799 w 1247775"/>
                  <a:gd name="connsiteY320" fmla="*/ 602456 h 1857375"/>
                  <a:gd name="connsiteX321" fmla="*/ 279559 w 1247775"/>
                  <a:gd name="connsiteY321" fmla="*/ 617696 h 1857375"/>
                  <a:gd name="connsiteX322" fmla="*/ 280511 w 1247775"/>
                  <a:gd name="connsiteY322" fmla="*/ 623411 h 1857375"/>
                  <a:gd name="connsiteX323" fmla="*/ 278606 w 1247775"/>
                  <a:gd name="connsiteY323" fmla="*/ 631031 h 1857375"/>
                  <a:gd name="connsiteX324" fmla="*/ 297656 w 1247775"/>
                  <a:gd name="connsiteY324" fmla="*/ 650081 h 1857375"/>
                  <a:gd name="connsiteX325" fmla="*/ 310039 w 1247775"/>
                  <a:gd name="connsiteY325" fmla="*/ 645319 h 1857375"/>
                  <a:gd name="connsiteX326" fmla="*/ 310991 w 1247775"/>
                  <a:gd name="connsiteY326" fmla="*/ 645319 h 1857375"/>
                  <a:gd name="connsiteX327" fmla="*/ 310039 w 1247775"/>
                  <a:gd name="connsiteY327" fmla="*/ 652939 h 1857375"/>
                  <a:gd name="connsiteX328" fmla="*/ 312896 w 1247775"/>
                  <a:gd name="connsiteY328" fmla="*/ 666274 h 1857375"/>
                  <a:gd name="connsiteX329" fmla="*/ 308134 w 1247775"/>
                  <a:gd name="connsiteY329" fmla="*/ 665321 h 1857375"/>
                  <a:gd name="connsiteX330" fmla="*/ 304324 w 1247775"/>
                  <a:gd name="connsiteY330" fmla="*/ 666274 h 1857375"/>
                  <a:gd name="connsiteX331" fmla="*/ 304324 w 1247775"/>
                  <a:gd name="connsiteY331" fmla="*/ 664369 h 1857375"/>
                  <a:gd name="connsiteX332" fmla="*/ 290036 w 1247775"/>
                  <a:gd name="connsiteY332" fmla="*/ 650081 h 1857375"/>
                  <a:gd name="connsiteX333" fmla="*/ 275749 w 1247775"/>
                  <a:gd name="connsiteY333" fmla="*/ 664369 h 1857375"/>
                  <a:gd name="connsiteX334" fmla="*/ 290036 w 1247775"/>
                  <a:gd name="connsiteY334" fmla="*/ 678656 h 1857375"/>
                  <a:gd name="connsiteX335" fmla="*/ 289084 w 1247775"/>
                  <a:gd name="connsiteY335" fmla="*/ 685324 h 1857375"/>
                  <a:gd name="connsiteX336" fmla="*/ 309086 w 1247775"/>
                  <a:gd name="connsiteY336" fmla="*/ 705326 h 1857375"/>
                  <a:gd name="connsiteX337" fmla="*/ 329089 w 1247775"/>
                  <a:gd name="connsiteY337" fmla="*/ 685324 h 1857375"/>
                  <a:gd name="connsiteX338" fmla="*/ 328136 w 1247775"/>
                  <a:gd name="connsiteY338" fmla="*/ 679609 h 1857375"/>
                  <a:gd name="connsiteX339" fmla="*/ 337661 w 1247775"/>
                  <a:gd name="connsiteY339" fmla="*/ 682466 h 1857375"/>
                  <a:gd name="connsiteX340" fmla="*/ 342424 w 1247775"/>
                  <a:gd name="connsiteY340" fmla="*/ 690086 h 1857375"/>
                  <a:gd name="connsiteX341" fmla="*/ 345281 w 1247775"/>
                  <a:gd name="connsiteY341" fmla="*/ 698659 h 1857375"/>
                  <a:gd name="connsiteX342" fmla="*/ 344329 w 1247775"/>
                  <a:gd name="connsiteY342" fmla="*/ 698659 h 1857375"/>
                  <a:gd name="connsiteX343" fmla="*/ 329089 w 1247775"/>
                  <a:gd name="connsiteY343" fmla="*/ 713899 h 1857375"/>
                  <a:gd name="connsiteX344" fmla="*/ 329089 w 1247775"/>
                  <a:gd name="connsiteY344" fmla="*/ 715804 h 1857375"/>
                  <a:gd name="connsiteX345" fmla="*/ 327184 w 1247775"/>
                  <a:gd name="connsiteY345" fmla="*/ 719614 h 1857375"/>
                  <a:gd name="connsiteX346" fmla="*/ 316706 w 1247775"/>
                  <a:gd name="connsiteY346" fmla="*/ 715804 h 1857375"/>
                  <a:gd name="connsiteX347" fmla="*/ 300514 w 1247775"/>
                  <a:gd name="connsiteY347" fmla="*/ 731996 h 1857375"/>
                  <a:gd name="connsiteX348" fmla="*/ 316706 w 1247775"/>
                  <a:gd name="connsiteY348" fmla="*/ 748189 h 1857375"/>
                  <a:gd name="connsiteX349" fmla="*/ 328136 w 1247775"/>
                  <a:gd name="connsiteY349" fmla="*/ 743426 h 1857375"/>
                  <a:gd name="connsiteX350" fmla="*/ 333851 w 1247775"/>
                  <a:gd name="connsiteY350" fmla="*/ 750094 h 1857375"/>
                  <a:gd name="connsiteX351" fmla="*/ 333851 w 1247775"/>
                  <a:gd name="connsiteY351" fmla="*/ 750094 h 1857375"/>
                  <a:gd name="connsiteX352" fmla="*/ 324326 w 1247775"/>
                  <a:gd name="connsiteY352" fmla="*/ 759619 h 1857375"/>
                  <a:gd name="connsiteX353" fmla="*/ 333851 w 1247775"/>
                  <a:gd name="connsiteY353" fmla="*/ 769144 h 1857375"/>
                  <a:gd name="connsiteX354" fmla="*/ 341471 w 1247775"/>
                  <a:gd name="connsiteY354" fmla="*/ 765334 h 1857375"/>
                  <a:gd name="connsiteX355" fmla="*/ 339566 w 1247775"/>
                  <a:gd name="connsiteY355" fmla="*/ 774859 h 1857375"/>
                  <a:gd name="connsiteX356" fmla="*/ 342424 w 1247775"/>
                  <a:gd name="connsiteY356" fmla="*/ 788194 h 1857375"/>
                  <a:gd name="connsiteX357" fmla="*/ 332899 w 1247775"/>
                  <a:gd name="connsiteY357" fmla="*/ 794861 h 1857375"/>
                  <a:gd name="connsiteX358" fmla="*/ 332899 w 1247775"/>
                  <a:gd name="connsiteY358" fmla="*/ 792956 h 1857375"/>
                  <a:gd name="connsiteX359" fmla="*/ 313849 w 1247775"/>
                  <a:gd name="connsiteY359" fmla="*/ 772954 h 1857375"/>
                  <a:gd name="connsiteX360" fmla="*/ 309086 w 1247775"/>
                  <a:gd name="connsiteY360" fmla="*/ 772001 h 1857375"/>
                  <a:gd name="connsiteX361" fmla="*/ 299561 w 1247775"/>
                  <a:gd name="connsiteY361" fmla="*/ 777716 h 1857375"/>
                  <a:gd name="connsiteX362" fmla="*/ 292894 w 1247775"/>
                  <a:gd name="connsiteY362" fmla="*/ 792956 h 1857375"/>
                  <a:gd name="connsiteX363" fmla="*/ 312896 w 1247775"/>
                  <a:gd name="connsiteY363" fmla="*/ 812959 h 1857375"/>
                  <a:gd name="connsiteX364" fmla="*/ 328136 w 1247775"/>
                  <a:gd name="connsiteY364" fmla="*/ 806291 h 1857375"/>
                  <a:gd name="connsiteX365" fmla="*/ 328136 w 1247775"/>
                  <a:gd name="connsiteY365" fmla="*/ 808196 h 1857375"/>
                  <a:gd name="connsiteX366" fmla="*/ 331946 w 1247775"/>
                  <a:gd name="connsiteY366" fmla="*/ 820579 h 1857375"/>
                  <a:gd name="connsiteX367" fmla="*/ 314801 w 1247775"/>
                  <a:gd name="connsiteY367" fmla="*/ 844391 h 1857375"/>
                  <a:gd name="connsiteX368" fmla="*/ 340519 w 1247775"/>
                  <a:gd name="connsiteY368" fmla="*/ 870109 h 1857375"/>
                  <a:gd name="connsiteX369" fmla="*/ 351949 w 1247775"/>
                  <a:gd name="connsiteY369" fmla="*/ 867251 h 1857375"/>
                  <a:gd name="connsiteX370" fmla="*/ 353854 w 1247775"/>
                  <a:gd name="connsiteY370" fmla="*/ 867251 h 1857375"/>
                  <a:gd name="connsiteX371" fmla="*/ 352901 w 1247775"/>
                  <a:gd name="connsiteY371" fmla="*/ 871061 h 1857375"/>
                  <a:gd name="connsiteX372" fmla="*/ 367189 w 1247775"/>
                  <a:gd name="connsiteY372" fmla="*/ 885349 h 1857375"/>
                  <a:gd name="connsiteX373" fmla="*/ 368141 w 1247775"/>
                  <a:gd name="connsiteY373" fmla="*/ 885349 h 1857375"/>
                  <a:gd name="connsiteX374" fmla="*/ 371951 w 1247775"/>
                  <a:gd name="connsiteY374" fmla="*/ 890111 h 1857375"/>
                  <a:gd name="connsiteX375" fmla="*/ 372904 w 1247775"/>
                  <a:gd name="connsiteY375" fmla="*/ 892016 h 1857375"/>
                  <a:gd name="connsiteX376" fmla="*/ 367189 w 1247775"/>
                  <a:gd name="connsiteY376" fmla="*/ 890111 h 1857375"/>
                  <a:gd name="connsiteX377" fmla="*/ 358616 w 1247775"/>
                  <a:gd name="connsiteY377" fmla="*/ 898684 h 1857375"/>
                  <a:gd name="connsiteX378" fmla="*/ 367189 w 1247775"/>
                  <a:gd name="connsiteY378" fmla="*/ 907256 h 1857375"/>
                  <a:gd name="connsiteX379" fmla="*/ 375761 w 1247775"/>
                  <a:gd name="connsiteY379" fmla="*/ 898684 h 1857375"/>
                  <a:gd name="connsiteX380" fmla="*/ 373856 w 1247775"/>
                  <a:gd name="connsiteY380" fmla="*/ 892969 h 1857375"/>
                  <a:gd name="connsiteX381" fmla="*/ 386239 w 1247775"/>
                  <a:gd name="connsiteY381" fmla="*/ 899636 h 1857375"/>
                  <a:gd name="connsiteX382" fmla="*/ 386239 w 1247775"/>
                  <a:gd name="connsiteY382" fmla="*/ 899636 h 1857375"/>
                  <a:gd name="connsiteX383" fmla="*/ 417671 w 1247775"/>
                  <a:gd name="connsiteY383" fmla="*/ 920591 h 1857375"/>
                  <a:gd name="connsiteX384" fmla="*/ 417671 w 1247775"/>
                  <a:gd name="connsiteY384" fmla="*/ 920591 h 1857375"/>
                  <a:gd name="connsiteX385" fmla="*/ 425291 w 1247775"/>
                  <a:gd name="connsiteY385" fmla="*/ 926306 h 1857375"/>
                  <a:gd name="connsiteX386" fmla="*/ 431006 w 1247775"/>
                  <a:gd name="connsiteY386" fmla="*/ 923449 h 1857375"/>
                  <a:gd name="connsiteX387" fmla="*/ 435769 w 1247775"/>
                  <a:gd name="connsiteY387" fmla="*/ 924401 h 1857375"/>
                  <a:gd name="connsiteX388" fmla="*/ 447199 w 1247775"/>
                  <a:gd name="connsiteY388" fmla="*/ 916781 h 1857375"/>
                  <a:gd name="connsiteX389" fmla="*/ 450056 w 1247775"/>
                  <a:gd name="connsiteY389" fmla="*/ 917734 h 1857375"/>
                  <a:gd name="connsiteX390" fmla="*/ 449104 w 1247775"/>
                  <a:gd name="connsiteY390" fmla="*/ 922496 h 1857375"/>
                  <a:gd name="connsiteX391" fmla="*/ 454819 w 1247775"/>
                  <a:gd name="connsiteY391" fmla="*/ 935831 h 1857375"/>
                  <a:gd name="connsiteX392" fmla="*/ 454819 w 1247775"/>
                  <a:gd name="connsiteY392" fmla="*/ 935831 h 1857375"/>
                  <a:gd name="connsiteX393" fmla="*/ 449104 w 1247775"/>
                  <a:gd name="connsiteY393" fmla="*/ 936784 h 1857375"/>
                  <a:gd name="connsiteX394" fmla="*/ 438626 w 1247775"/>
                  <a:gd name="connsiteY394" fmla="*/ 934879 h 1857375"/>
                  <a:gd name="connsiteX395" fmla="*/ 415766 w 1247775"/>
                  <a:gd name="connsiteY395" fmla="*/ 942499 h 1857375"/>
                  <a:gd name="connsiteX396" fmla="*/ 415766 w 1247775"/>
                  <a:gd name="connsiteY396" fmla="*/ 939641 h 1857375"/>
                  <a:gd name="connsiteX397" fmla="*/ 401479 w 1247775"/>
                  <a:gd name="connsiteY397" fmla="*/ 925354 h 1857375"/>
                  <a:gd name="connsiteX398" fmla="*/ 387191 w 1247775"/>
                  <a:gd name="connsiteY398" fmla="*/ 939641 h 1857375"/>
                  <a:gd name="connsiteX399" fmla="*/ 401479 w 1247775"/>
                  <a:gd name="connsiteY399" fmla="*/ 953929 h 1857375"/>
                  <a:gd name="connsiteX400" fmla="*/ 405289 w 1247775"/>
                  <a:gd name="connsiteY400" fmla="*/ 953929 h 1857375"/>
                  <a:gd name="connsiteX401" fmla="*/ 399574 w 1247775"/>
                  <a:gd name="connsiteY401" fmla="*/ 973931 h 1857375"/>
                  <a:gd name="connsiteX402" fmla="*/ 392906 w 1247775"/>
                  <a:gd name="connsiteY402" fmla="*/ 972979 h 1857375"/>
                  <a:gd name="connsiteX403" fmla="*/ 359569 w 1247775"/>
                  <a:gd name="connsiteY403" fmla="*/ 1006316 h 1857375"/>
                  <a:gd name="connsiteX404" fmla="*/ 392906 w 1247775"/>
                  <a:gd name="connsiteY404" fmla="*/ 1039654 h 1857375"/>
                  <a:gd name="connsiteX405" fmla="*/ 404336 w 1247775"/>
                  <a:gd name="connsiteY405" fmla="*/ 1037749 h 1857375"/>
                  <a:gd name="connsiteX406" fmla="*/ 409099 w 1247775"/>
                  <a:gd name="connsiteY406" fmla="*/ 1038701 h 1857375"/>
                  <a:gd name="connsiteX407" fmla="*/ 418624 w 1247775"/>
                  <a:gd name="connsiteY407" fmla="*/ 1029176 h 1857375"/>
                  <a:gd name="connsiteX408" fmla="*/ 418624 w 1247775"/>
                  <a:gd name="connsiteY408" fmla="*/ 1028224 h 1857375"/>
                  <a:gd name="connsiteX409" fmla="*/ 421481 w 1247775"/>
                  <a:gd name="connsiteY409" fmla="*/ 1024414 h 1857375"/>
                  <a:gd name="connsiteX410" fmla="*/ 424339 w 1247775"/>
                  <a:gd name="connsiteY410" fmla="*/ 1026319 h 1857375"/>
                  <a:gd name="connsiteX411" fmla="*/ 432911 w 1247775"/>
                  <a:gd name="connsiteY411" fmla="*/ 1035844 h 1857375"/>
                  <a:gd name="connsiteX412" fmla="*/ 429101 w 1247775"/>
                  <a:gd name="connsiteY412" fmla="*/ 1042511 h 1857375"/>
                  <a:gd name="connsiteX413" fmla="*/ 436721 w 1247775"/>
                  <a:gd name="connsiteY413" fmla="*/ 1050131 h 1857375"/>
                  <a:gd name="connsiteX414" fmla="*/ 444341 w 1247775"/>
                  <a:gd name="connsiteY414" fmla="*/ 1042511 h 1857375"/>
                  <a:gd name="connsiteX415" fmla="*/ 442436 w 1247775"/>
                  <a:gd name="connsiteY415" fmla="*/ 1037749 h 1857375"/>
                  <a:gd name="connsiteX416" fmla="*/ 447199 w 1247775"/>
                  <a:gd name="connsiteY416" fmla="*/ 1036796 h 1857375"/>
                  <a:gd name="connsiteX417" fmla="*/ 452914 w 1247775"/>
                  <a:gd name="connsiteY417" fmla="*/ 1042511 h 1857375"/>
                  <a:gd name="connsiteX418" fmla="*/ 447199 w 1247775"/>
                  <a:gd name="connsiteY418" fmla="*/ 1048226 h 1857375"/>
                  <a:gd name="connsiteX419" fmla="*/ 447199 w 1247775"/>
                  <a:gd name="connsiteY419" fmla="*/ 1048226 h 1857375"/>
                  <a:gd name="connsiteX420" fmla="*/ 424339 w 1247775"/>
                  <a:gd name="connsiteY420" fmla="*/ 1071086 h 1857375"/>
                  <a:gd name="connsiteX421" fmla="*/ 425291 w 1247775"/>
                  <a:gd name="connsiteY421" fmla="*/ 1076801 h 1857375"/>
                  <a:gd name="connsiteX422" fmla="*/ 412909 w 1247775"/>
                  <a:gd name="connsiteY422" fmla="*/ 1072991 h 1857375"/>
                  <a:gd name="connsiteX423" fmla="*/ 389096 w 1247775"/>
                  <a:gd name="connsiteY423" fmla="*/ 1096804 h 1857375"/>
                  <a:gd name="connsiteX424" fmla="*/ 389096 w 1247775"/>
                  <a:gd name="connsiteY424" fmla="*/ 1098709 h 1857375"/>
                  <a:gd name="connsiteX425" fmla="*/ 389096 w 1247775"/>
                  <a:gd name="connsiteY425" fmla="*/ 1098709 h 1857375"/>
                  <a:gd name="connsiteX426" fmla="*/ 377666 w 1247775"/>
                  <a:gd name="connsiteY426" fmla="*/ 1091089 h 1857375"/>
                  <a:gd name="connsiteX427" fmla="*/ 371951 w 1247775"/>
                  <a:gd name="connsiteY427" fmla="*/ 1092994 h 1857375"/>
                  <a:gd name="connsiteX428" fmla="*/ 374809 w 1247775"/>
                  <a:gd name="connsiteY428" fmla="*/ 1082516 h 1857375"/>
                  <a:gd name="connsiteX429" fmla="*/ 371951 w 1247775"/>
                  <a:gd name="connsiteY429" fmla="*/ 1072039 h 1857375"/>
                  <a:gd name="connsiteX430" fmla="*/ 375761 w 1247775"/>
                  <a:gd name="connsiteY430" fmla="*/ 1072991 h 1857375"/>
                  <a:gd name="connsiteX431" fmla="*/ 388144 w 1247775"/>
                  <a:gd name="connsiteY431" fmla="*/ 1060609 h 1857375"/>
                  <a:gd name="connsiteX432" fmla="*/ 388144 w 1247775"/>
                  <a:gd name="connsiteY432" fmla="*/ 1060609 h 1857375"/>
                  <a:gd name="connsiteX433" fmla="*/ 390049 w 1247775"/>
                  <a:gd name="connsiteY433" fmla="*/ 1054894 h 1857375"/>
                  <a:gd name="connsiteX434" fmla="*/ 381476 w 1247775"/>
                  <a:gd name="connsiteY434" fmla="*/ 1046321 h 1857375"/>
                  <a:gd name="connsiteX435" fmla="*/ 375761 w 1247775"/>
                  <a:gd name="connsiteY435" fmla="*/ 1048226 h 1857375"/>
                  <a:gd name="connsiteX436" fmla="*/ 374809 w 1247775"/>
                  <a:gd name="connsiteY436" fmla="*/ 1048226 h 1857375"/>
                  <a:gd name="connsiteX437" fmla="*/ 362426 w 1247775"/>
                  <a:gd name="connsiteY437" fmla="*/ 1060609 h 1857375"/>
                  <a:gd name="connsiteX438" fmla="*/ 363379 w 1247775"/>
                  <a:gd name="connsiteY438" fmla="*/ 1065371 h 1857375"/>
                  <a:gd name="connsiteX439" fmla="*/ 353854 w 1247775"/>
                  <a:gd name="connsiteY439" fmla="*/ 1062514 h 1857375"/>
                  <a:gd name="connsiteX440" fmla="*/ 333851 w 1247775"/>
                  <a:gd name="connsiteY440" fmla="*/ 1082516 h 1857375"/>
                  <a:gd name="connsiteX441" fmla="*/ 338614 w 1247775"/>
                  <a:gd name="connsiteY441" fmla="*/ 1094899 h 1857375"/>
                  <a:gd name="connsiteX442" fmla="*/ 336709 w 1247775"/>
                  <a:gd name="connsiteY442" fmla="*/ 1094899 h 1857375"/>
                  <a:gd name="connsiteX443" fmla="*/ 327184 w 1247775"/>
                  <a:gd name="connsiteY443" fmla="*/ 1104424 h 1857375"/>
                  <a:gd name="connsiteX444" fmla="*/ 328136 w 1247775"/>
                  <a:gd name="connsiteY444" fmla="*/ 1107281 h 1857375"/>
                  <a:gd name="connsiteX445" fmla="*/ 324326 w 1247775"/>
                  <a:gd name="connsiteY445" fmla="*/ 1108234 h 1857375"/>
                  <a:gd name="connsiteX446" fmla="*/ 324326 w 1247775"/>
                  <a:gd name="connsiteY446" fmla="*/ 1108234 h 1857375"/>
                  <a:gd name="connsiteX447" fmla="*/ 323374 w 1247775"/>
                  <a:gd name="connsiteY447" fmla="*/ 1108234 h 1857375"/>
                  <a:gd name="connsiteX448" fmla="*/ 326231 w 1247775"/>
                  <a:gd name="connsiteY448" fmla="*/ 1100614 h 1857375"/>
                  <a:gd name="connsiteX449" fmla="*/ 311944 w 1247775"/>
                  <a:gd name="connsiteY449" fmla="*/ 1086326 h 1857375"/>
                  <a:gd name="connsiteX450" fmla="*/ 307181 w 1247775"/>
                  <a:gd name="connsiteY450" fmla="*/ 1087279 h 1857375"/>
                  <a:gd name="connsiteX451" fmla="*/ 310991 w 1247775"/>
                  <a:gd name="connsiteY451" fmla="*/ 1080611 h 1857375"/>
                  <a:gd name="connsiteX452" fmla="*/ 312896 w 1247775"/>
                  <a:gd name="connsiteY452" fmla="*/ 1080611 h 1857375"/>
                  <a:gd name="connsiteX453" fmla="*/ 343376 w 1247775"/>
                  <a:gd name="connsiteY453" fmla="*/ 1050131 h 1857375"/>
                  <a:gd name="connsiteX454" fmla="*/ 342424 w 1247775"/>
                  <a:gd name="connsiteY454" fmla="*/ 1044416 h 1857375"/>
                  <a:gd name="connsiteX455" fmla="*/ 350996 w 1247775"/>
                  <a:gd name="connsiteY455" fmla="*/ 1032034 h 1857375"/>
                  <a:gd name="connsiteX456" fmla="*/ 337661 w 1247775"/>
                  <a:gd name="connsiteY456" fmla="*/ 1018699 h 1857375"/>
                  <a:gd name="connsiteX457" fmla="*/ 327184 w 1247775"/>
                  <a:gd name="connsiteY457" fmla="*/ 1023461 h 1857375"/>
                  <a:gd name="connsiteX458" fmla="*/ 322421 w 1247775"/>
                  <a:gd name="connsiteY458" fmla="*/ 1021556 h 1857375"/>
                  <a:gd name="connsiteX459" fmla="*/ 322421 w 1247775"/>
                  <a:gd name="connsiteY459" fmla="*/ 1020604 h 1857375"/>
                  <a:gd name="connsiteX460" fmla="*/ 330041 w 1247775"/>
                  <a:gd name="connsiteY460" fmla="*/ 1005364 h 1857375"/>
                  <a:gd name="connsiteX461" fmla="*/ 312896 w 1247775"/>
                  <a:gd name="connsiteY461" fmla="*/ 987266 h 1857375"/>
                  <a:gd name="connsiteX462" fmla="*/ 317659 w 1247775"/>
                  <a:gd name="connsiteY462" fmla="*/ 978694 h 1857375"/>
                  <a:gd name="connsiteX463" fmla="*/ 328136 w 1247775"/>
                  <a:gd name="connsiteY463" fmla="*/ 971074 h 1857375"/>
                  <a:gd name="connsiteX464" fmla="*/ 345281 w 1247775"/>
                  <a:gd name="connsiteY464" fmla="*/ 976789 h 1857375"/>
                  <a:gd name="connsiteX465" fmla="*/ 374809 w 1247775"/>
                  <a:gd name="connsiteY465" fmla="*/ 947261 h 1857375"/>
                  <a:gd name="connsiteX466" fmla="*/ 350996 w 1247775"/>
                  <a:gd name="connsiteY466" fmla="*/ 918686 h 1857375"/>
                  <a:gd name="connsiteX467" fmla="*/ 350044 w 1247775"/>
                  <a:gd name="connsiteY467" fmla="*/ 915829 h 1857375"/>
                  <a:gd name="connsiteX468" fmla="*/ 357664 w 1247775"/>
                  <a:gd name="connsiteY468" fmla="*/ 903446 h 1857375"/>
                  <a:gd name="connsiteX469" fmla="*/ 344329 w 1247775"/>
                  <a:gd name="connsiteY469" fmla="*/ 890111 h 1857375"/>
                  <a:gd name="connsiteX470" fmla="*/ 330994 w 1247775"/>
                  <a:gd name="connsiteY470" fmla="*/ 903446 h 1857375"/>
                  <a:gd name="connsiteX471" fmla="*/ 331946 w 1247775"/>
                  <a:gd name="connsiteY471" fmla="*/ 908209 h 1857375"/>
                  <a:gd name="connsiteX472" fmla="*/ 323374 w 1247775"/>
                  <a:gd name="connsiteY472" fmla="*/ 918686 h 1857375"/>
                  <a:gd name="connsiteX473" fmla="*/ 304324 w 1247775"/>
                  <a:gd name="connsiteY473" fmla="*/ 912971 h 1857375"/>
                  <a:gd name="connsiteX474" fmla="*/ 281464 w 1247775"/>
                  <a:gd name="connsiteY474" fmla="*/ 921544 h 1857375"/>
                  <a:gd name="connsiteX475" fmla="*/ 281464 w 1247775"/>
                  <a:gd name="connsiteY475" fmla="*/ 920591 h 1857375"/>
                  <a:gd name="connsiteX476" fmla="*/ 256699 w 1247775"/>
                  <a:gd name="connsiteY476" fmla="*/ 895826 h 1857375"/>
                  <a:gd name="connsiteX477" fmla="*/ 251936 w 1247775"/>
                  <a:gd name="connsiteY477" fmla="*/ 896779 h 1857375"/>
                  <a:gd name="connsiteX478" fmla="*/ 234791 w 1247775"/>
                  <a:gd name="connsiteY478" fmla="*/ 872966 h 1857375"/>
                  <a:gd name="connsiteX479" fmla="*/ 234791 w 1247775"/>
                  <a:gd name="connsiteY479" fmla="*/ 872966 h 1857375"/>
                  <a:gd name="connsiteX480" fmla="*/ 250984 w 1247775"/>
                  <a:gd name="connsiteY480" fmla="*/ 856774 h 1857375"/>
                  <a:gd name="connsiteX481" fmla="*/ 234791 w 1247775"/>
                  <a:gd name="connsiteY481" fmla="*/ 840581 h 1857375"/>
                  <a:gd name="connsiteX482" fmla="*/ 218599 w 1247775"/>
                  <a:gd name="connsiteY482" fmla="*/ 856774 h 1857375"/>
                  <a:gd name="connsiteX483" fmla="*/ 227171 w 1247775"/>
                  <a:gd name="connsiteY483" fmla="*/ 871061 h 1857375"/>
                  <a:gd name="connsiteX484" fmla="*/ 223361 w 1247775"/>
                  <a:gd name="connsiteY484" fmla="*/ 871061 h 1857375"/>
                  <a:gd name="connsiteX485" fmla="*/ 216694 w 1247775"/>
                  <a:gd name="connsiteY485" fmla="*/ 872014 h 1857375"/>
                  <a:gd name="connsiteX486" fmla="*/ 213836 w 1247775"/>
                  <a:gd name="connsiteY486" fmla="*/ 870109 h 1857375"/>
                  <a:gd name="connsiteX487" fmla="*/ 200501 w 1247775"/>
                  <a:gd name="connsiteY487" fmla="*/ 859631 h 1857375"/>
                  <a:gd name="connsiteX488" fmla="*/ 196691 w 1247775"/>
                  <a:gd name="connsiteY488" fmla="*/ 860584 h 1857375"/>
                  <a:gd name="connsiteX489" fmla="*/ 196691 w 1247775"/>
                  <a:gd name="connsiteY489" fmla="*/ 860584 h 1857375"/>
                  <a:gd name="connsiteX490" fmla="*/ 194786 w 1247775"/>
                  <a:gd name="connsiteY490" fmla="*/ 849154 h 1857375"/>
                  <a:gd name="connsiteX491" fmla="*/ 198596 w 1247775"/>
                  <a:gd name="connsiteY491" fmla="*/ 842486 h 1857375"/>
                  <a:gd name="connsiteX492" fmla="*/ 203359 w 1247775"/>
                  <a:gd name="connsiteY492" fmla="*/ 827246 h 1857375"/>
                  <a:gd name="connsiteX493" fmla="*/ 200501 w 1247775"/>
                  <a:gd name="connsiteY493" fmla="*/ 815816 h 1857375"/>
                  <a:gd name="connsiteX494" fmla="*/ 205264 w 1247775"/>
                  <a:gd name="connsiteY494" fmla="*/ 816769 h 1857375"/>
                  <a:gd name="connsiteX495" fmla="*/ 226219 w 1247775"/>
                  <a:gd name="connsiteY495" fmla="*/ 795814 h 1857375"/>
                  <a:gd name="connsiteX496" fmla="*/ 205264 w 1247775"/>
                  <a:gd name="connsiteY496" fmla="*/ 774859 h 1857375"/>
                  <a:gd name="connsiteX497" fmla="*/ 184309 w 1247775"/>
                  <a:gd name="connsiteY497" fmla="*/ 795814 h 1857375"/>
                  <a:gd name="connsiteX498" fmla="*/ 186214 w 1247775"/>
                  <a:gd name="connsiteY498" fmla="*/ 803434 h 1857375"/>
                  <a:gd name="connsiteX499" fmla="*/ 177641 w 1247775"/>
                  <a:gd name="connsiteY499" fmla="*/ 802481 h 1857375"/>
                  <a:gd name="connsiteX500" fmla="*/ 157639 w 1247775"/>
                  <a:gd name="connsiteY500" fmla="*/ 812006 h 1857375"/>
                  <a:gd name="connsiteX501" fmla="*/ 140494 w 1247775"/>
                  <a:gd name="connsiteY501" fmla="*/ 802481 h 1857375"/>
                  <a:gd name="connsiteX502" fmla="*/ 130969 w 1247775"/>
                  <a:gd name="connsiteY502" fmla="*/ 804386 h 1857375"/>
                  <a:gd name="connsiteX503" fmla="*/ 120491 w 1247775"/>
                  <a:gd name="connsiteY503" fmla="*/ 794861 h 1857375"/>
                  <a:gd name="connsiteX504" fmla="*/ 110966 w 1247775"/>
                  <a:gd name="connsiteY504" fmla="*/ 800576 h 1857375"/>
                  <a:gd name="connsiteX505" fmla="*/ 98584 w 1247775"/>
                  <a:gd name="connsiteY505" fmla="*/ 818674 h 1857375"/>
                  <a:gd name="connsiteX506" fmla="*/ 118586 w 1247775"/>
                  <a:gd name="connsiteY506" fmla="*/ 838676 h 1857375"/>
                  <a:gd name="connsiteX507" fmla="*/ 126206 w 1247775"/>
                  <a:gd name="connsiteY507" fmla="*/ 836771 h 1857375"/>
                  <a:gd name="connsiteX508" fmla="*/ 140494 w 1247775"/>
                  <a:gd name="connsiteY508" fmla="*/ 842486 h 1857375"/>
                  <a:gd name="connsiteX509" fmla="*/ 148114 w 1247775"/>
                  <a:gd name="connsiteY509" fmla="*/ 840581 h 1857375"/>
                  <a:gd name="connsiteX510" fmla="*/ 141446 w 1247775"/>
                  <a:gd name="connsiteY510" fmla="*/ 858679 h 1857375"/>
                  <a:gd name="connsiteX511" fmla="*/ 161449 w 1247775"/>
                  <a:gd name="connsiteY511" fmla="*/ 885349 h 1857375"/>
                  <a:gd name="connsiteX512" fmla="*/ 153829 w 1247775"/>
                  <a:gd name="connsiteY512" fmla="*/ 911066 h 1857375"/>
                  <a:gd name="connsiteX513" fmla="*/ 165259 w 1247775"/>
                  <a:gd name="connsiteY513" fmla="*/ 940594 h 1857375"/>
                  <a:gd name="connsiteX514" fmla="*/ 154781 w 1247775"/>
                  <a:gd name="connsiteY514" fmla="*/ 955834 h 1857375"/>
                  <a:gd name="connsiteX515" fmla="*/ 170974 w 1247775"/>
                  <a:gd name="connsiteY515" fmla="*/ 972026 h 1857375"/>
                  <a:gd name="connsiteX516" fmla="*/ 187166 w 1247775"/>
                  <a:gd name="connsiteY516" fmla="*/ 957739 h 1857375"/>
                  <a:gd name="connsiteX517" fmla="*/ 188119 w 1247775"/>
                  <a:gd name="connsiteY517" fmla="*/ 957739 h 1857375"/>
                  <a:gd name="connsiteX518" fmla="*/ 192881 w 1247775"/>
                  <a:gd name="connsiteY518" fmla="*/ 955834 h 1857375"/>
                  <a:gd name="connsiteX519" fmla="*/ 199549 w 1247775"/>
                  <a:gd name="connsiteY519" fmla="*/ 956786 h 1857375"/>
                  <a:gd name="connsiteX520" fmla="*/ 211931 w 1247775"/>
                  <a:gd name="connsiteY520" fmla="*/ 954881 h 1857375"/>
                  <a:gd name="connsiteX521" fmla="*/ 211931 w 1247775"/>
                  <a:gd name="connsiteY521" fmla="*/ 954881 h 1857375"/>
                  <a:gd name="connsiteX522" fmla="*/ 228124 w 1247775"/>
                  <a:gd name="connsiteY522" fmla="*/ 948214 h 1857375"/>
                  <a:gd name="connsiteX523" fmla="*/ 237649 w 1247775"/>
                  <a:gd name="connsiteY523" fmla="*/ 954881 h 1857375"/>
                  <a:gd name="connsiteX524" fmla="*/ 241459 w 1247775"/>
                  <a:gd name="connsiteY524" fmla="*/ 953929 h 1857375"/>
                  <a:gd name="connsiteX525" fmla="*/ 254794 w 1247775"/>
                  <a:gd name="connsiteY525" fmla="*/ 957739 h 1857375"/>
                  <a:gd name="connsiteX526" fmla="*/ 267176 w 1247775"/>
                  <a:gd name="connsiteY526" fmla="*/ 953929 h 1857375"/>
                  <a:gd name="connsiteX527" fmla="*/ 269081 w 1247775"/>
                  <a:gd name="connsiteY527" fmla="*/ 953929 h 1857375"/>
                  <a:gd name="connsiteX528" fmla="*/ 272891 w 1247775"/>
                  <a:gd name="connsiteY528" fmla="*/ 952976 h 1857375"/>
                  <a:gd name="connsiteX529" fmla="*/ 281464 w 1247775"/>
                  <a:gd name="connsiteY529" fmla="*/ 970121 h 1857375"/>
                  <a:gd name="connsiteX530" fmla="*/ 277654 w 1247775"/>
                  <a:gd name="connsiteY530" fmla="*/ 970121 h 1857375"/>
                  <a:gd name="connsiteX531" fmla="*/ 275749 w 1247775"/>
                  <a:gd name="connsiteY531" fmla="*/ 970121 h 1857375"/>
                  <a:gd name="connsiteX532" fmla="*/ 265271 w 1247775"/>
                  <a:gd name="connsiteY532" fmla="*/ 959644 h 1857375"/>
                  <a:gd name="connsiteX533" fmla="*/ 254794 w 1247775"/>
                  <a:gd name="connsiteY533" fmla="*/ 970121 h 1857375"/>
                  <a:gd name="connsiteX534" fmla="*/ 260509 w 1247775"/>
                  <a:gd name="connsiteY534" fmla="*/ 979646 h 1857375"/>
                  <a:gd name="connsiteX535" fmla="*/ 257651 w 1247775"/>
                  <a:gd name="connsiteY535" fmla="*/ 986314 h 1857375"/>
                  <a:gd name="connsiteX536" fmla="*/ 247174 w 1247775"/>
                  <a:gd name="connsiteY536" fmla="*/ 982504 h 1857375"/>
                  <a:gd name="connsiteX537" fmla="*/ 230029 w 1247775"/>
                  <a:gd name="connsiteY537" fmla="*/ 966311 h 1857375"/>
                  <a:gd name="connsiteX538" fmla="*/ 212884 w 1247775"/>
                  <a:gd name="connsiteY538" fmla="*/ 983456 h 1857375"/>
                  <a:gd name="connsiteX539" fmla="*/ 215741 w 1247775"/>
                  <a:gd name="connsiteY539" fmla="*/ 992029 h 1857375"/>
                  <a:gd name="connsiteX540" fmla="*/ 206216 w 1247775"/>
                  <a:gd name="connsiteY540" fmla="*/ 1014889 h 1857375"/>
                  <a:gd name="connsiteX541" fmla="*/ 207169 w 1247775"/>
                  <a:gd name="connsiteY541" fmla="*/ 1022509 h 1857375"/>
                  <a:gd name="connsiteX542" fmla="*/ 200501 w 1247775"/>
                  <a:gd name="connsiteY542" fmla="*/ 1021556 h 1857375"/>
                  <a:gd name="connsiteX543" fmla="*/ 195739 w 1247775"/>
                  <a:gd name="connsiteY543" fmla="*/ 1022509 h 1857375"/>
                  <a:gd name="connsiteX544" fmla="*/ 182404 w 1247775"/>
                  <a:gd name="connsiteY544" fmla="*/ 1015841 h 1857375"/>
                  <a:gd name="connsiteX545" fmla="*/ 165259 w 1247775"/>
                  <a:gd name="connsiteY545" fmla="*/ 1032986 h 1857375"/>
                  <a:gd name="connsiteX546" fmla="*/ 170974 w 1247775"/>
                  <a:gd name="connsiteY546" fmla="*/ 1045369 h 1857375"/>
                  <a:gd name="connsiteX547" fmla="*/ 170021 w 1247775"/>
                  <a:gd name="connsiteY547" fmla="*/ 1051084 h 1857375"/>
                  <a:gd name="connsiteX548" fmla="*/ 170974 w 1247775"/>
                  <a:gd name="connsiteY548" fmla="*/ 1057751 h 1857375"/>
                  <a:gd name="connsiteX549" fmla="*/ 164306 w 1247775"/>
                  <a:gd name="connsiteY549" fmla="*/ 1073944 h 1857375"/>
                  <a:gd name="connsiteX550" fmla="*/ 166211 w 1247775"/>
                  <a:gd name="connsiteY550" fmla="*/ 1081564 h 1857375"/>
                  <a:gd name="connsiteX551" fmla="*/ 162401 w 1247775"/>
                  <a:gd name="connsiteY551" fmla="*/ 1081564 h 1857375"/>
                  <a:gd name="connsiteX552" fmla="*/ 162401 w 1247775"/>
                  <a:gd name="connsiteY552" fmla="*/ 1080611 h 1857375"/>
                  <a:gd name="connsiteX553" fmla="*/ 161449 w 1247775"/>
                  <a:gd name="connsiteY553" fmla="*/ 1074896 h 1857375"/>
                  <a:gd name="connsiteX554" fmla="*/ 162401 w 1247775"/>
                  <a:gd name="connsiteY554" fmla="*/ 1070134 h 1857375"/>
                  <a:gd name="connsiteX555" fmla="*/ 147161 w 1247775"/>
                  <a:gd name="connsiteY555" fmla="*/ 1054894 h 1857375"/>
                  <a:gd name="connsiteX556" fmla="*/ 137636 w 1247775"/>
                  <a:gd name="connsiteY556" fmla="*/ 1057751 h 1857375"/>
                  <a:gd name="connsiteX557" fmla="*/ 116681 w 1247775"/>
                  <a:gd name="connsiteY557" fmla="*/ 1080611 h 1857375"/>
                  <a:gd name="connsiteX558" fmla="*/ 135731 w 1247775"/>
                  <a:gd name="connsiteY558" fmla="*/ 1103471 h 1857375"/>
                  <a:gd name="connsiteX559" fmla="*/ 132874 w 1247775"/>
                  <a:gd name="connsiteY559" fmla="*/ 1115854 h 1857375"/>
                  <a:gd name="connsiteX560" fmla="*/ 157639 w 1247775"/>
                  <a:gd name="connsiteY560" fmla="*/ 1149191 h 1857375"/>
                  <a:gd name="connsiteX561" fmla="*/ 151924 w 1247775"/>
                  <a:gd name="connsiteY561" fmla="*/ 1148239 h 1857375"/>
                  <a:gd name="connsiteX562" fmla="*/ 123349 w 1247775"/>
                  <a:gd name="connsiteY562" fmla="*/ 1166336 h 1857375"/>
                  <a:gd name="connsiteX563" fmla="*/ 102394 w 1247775"/>
                  <a:gd name="connsiteY563" fmla="*/ 1157764 h 1857375"/>
                  <a:gd name="connsiteX564" fmla="*/ 73819 w 1247775"/>
                  <a:gd name="connsiteY564" fmla="*/ 1186339 h 1857375"/>
                  <a:gd name="connsiteX565" fmla="*/ 85249 w 1247775"/>
                  <a:gd name="connsiteY565" fmla="*/ 1209199 h 1857375"/>
                  <a:gd name="connsiteX566" fmla="*/ 85249 w 1247775"/>
                  <a:gd name="connsiteY566" fmla="*/ 1210151 h 1857375"/>
                  <a:gd name="connsiteX567" fmla="*/ 96679 w 1247775"/>
                  <a:gd name="connsiteY567" fmla="*/ 1222534 h 1857375"/>
                  <a:gd name="connsiteX568" fmla="*/ 84296 w 1247775"/>
                  <a:gd name="connsiteY568" fmla="*/ 1237774 h 1857375"/>
                  <a:gd name="connsiteX569" fmla="*/ 100489 w 1247775"/>
                  <a:gd name="connsiteY569" fmla="*/ 1253966 h 1857375"/>
                  <a:gd name="connsiteX570" fmla="*/ 115729 w 1247775"/>
                  <a:gd name="connsiteY570" fmla="*/ 1241584 h 1857375"/>
                  <a:gd name="connsiteX571" fmla="*/ 139541 w 1247775"/>
                  <a:gd name="connsiteY571" fmla="*/ 1256824 h 1857375"/>
                  <a:gd name="connsiteX572" fmla="*/ 140494 w 1247775"/>
                  <a:gd name="connsiteY572" fmla="*/ 1256824 h 1857375"/>
                  <a:gd name="connsiteX573" fmla="*/ 140494 w 1247775"/>
                  <a:gd name="connsiteY573" fmla="*/ 1257776 h 1857375"/>
                  <a:gd name="connsiteX574" fmla="*/ 130016 w 1247775"/>
                  <a:gd name="connsiteY574" fmla="*/ 1272064 h 1857375"/>
                  <a:gd name="connsiteX575" fmla="*/ 110966 w 1247775"/>
                  <a:gd name="connsiteY575" fmla="*/ 1267301 h 1857375"/>
                  <a:gd name="connsiteX576" fmla="*/ 85249 w 1247775"/>
                  <a:gd name="connsiteY576" fmla="*/ 1276826 h 1857375"/>
                  <a:gd name="connsiteX577" fmla="*/ 77629 w 1247775"/>
                  <a:gd name="connsiteY577" fmla="*/ 1273969 h 1857375"/>
                  <a:gd name="connsiteX578" fmla="*/ 64294 w 1247775"/>
                  <a:gd name="connsiteY578" fmla="*/ 1287304 h 1857375"/>
                  <a:gd name="connsiteX579" fmla="*/ 64294 w 1247775"/>
                  <a:gd name="connsiteY579" fmla="*/ 1290161 h 1857375"/>
                  <a:gd name="connsiteX580" fmla="*/ 64294 w 1247775"/>
                  <a:gd name="connsiteY580" fmla="*/ 1291114 h 1857375"/>
                  <a:gd name="connsiteX581" fmla="*/ 59531 w 1247775"/>
                  <a:gd name="connsiteY581" fmla="*/ 1290161 h 1857375"/>
                  <a:gd name="connsiteX582" fmla="*/ 40481 w 1247775"/>
                  <a:gd name="connsiteY582" fmla="*/ 1309211 h 1857375"/>
                  <a:gd name="connsiteX583" fmla="*/ 59531 w 1247775"/>
                  <a:gd name="connsiteY583" fmla="*/ 1328261 h 1857375"/>
                  <a:gd name="connsiteX584" fmla="*/ 73819 w 1247775"/>
                  <a:gd name="connsiteY584" fmla="*/ 1322546 h 1857375"/>
                  <a:gd name="connsiteX585" fmla="*/ 111919 w 1247775"/>
                  <a:gd name="connsiteY585" fmla="*/ 1348264 h 1857375"/>
                  <a:gd name="connsiteX586" fmla="*/ 139541 w 1247775"/>
                  <a:gd name="connsiteY586" fmla="*/ 1337786 h 1857375"/>
                  <a:gd name="connsiteX587" fmla="*/ 136684 w 1247775"/>
                  <a:gd name="connsiteY587" fmla="*/ 1345406 h 1857375"/>
                  <a:gd name="connsiteX588" fmla="*/ 136684 w 1247775"/>
                  <a:gd name="connsiteY588" fmla="*/ 1345406 h 1857375"/>
                  <a:gd name="connsiteX589" fmla="*/ 116681 w 1247775"/>
                  <a:gd name="connsiteY589" fmla="*/ 1373981 h 1857375"/>
                  <a:gd name="connsiteX590" fmla="*/ 123349 w 1247775"/>
                  <a:gd name="connsiteY590" fmla="*/ 1393031 h 1857375"/>
                  <a:gd name="connsiteX591" fmla="*/ 113824 w 1247775"/>
                  <a:gd name="connsiteY591" fmla="*/ 1390174 h 1857375"/>
                  <a:gd name="connsiteX592" fmla="*/ 99536 w 1247775"/>
                  <a:gd name="connsiteY592" fmla="*/ 1398746 h 1857375"/>
                  <a:gd name="connsiteX593" fmla="*/ 98584 w 1247775"/>
                  <a:gd name="connsiteY593" fmla="*/ 1398746 h 1857375"/>
                  <a:gd name="connsiteX594" fmla="*/ 90964 w 1247775"/>
                  <a:gd name="connsiteY594" fmla="*/ 1400651 h 1857375"/>
                  <a:gd name="connsiteX595" fmla="*/ 59531 w 1247775"/>
                  <a:gd name="connsiteY595" fmla="*/ 1384459 h 1857375"/>
                  <a:gd name="connsiteX596" fmla="*/ 33814 w 1247775"/>
                  <a:gd name="connsiteY596" fmla="*/ 1393984 h 1857375"/>
                  <a:gd name="connsiteX597" fmla="*/ 32861 w 1247775"/>
                  <a:gd name="connsiteY597" fmla="*/ 1393984 h 1857375"/>
                  <a:gd name="connsiteX598" fmla="*/ 27146 w 1247775"/>
                  <a:gd name="connsiteY598" fmla="*/ 1399699 h 1857375"/>
                  <a:gd name="connsiteX599" fmla="*/ 27146 w 1247775"/>
                  <a:gd name="connsiteY599" fmla="*/ 1400651 h 1857375"/>
                  <a:gd name="connsiteX600" fmla="*/ 19526 w 1247775"/>
                  <a:gd name="connsiteY600" fmla="*/ 1420654 h 1857375"/>
                  <a:gd name="connsiteX601" fmla="*/ 7144 w 1247775"/>
                  <a:gd name="connsiteY601" fmla="*/ 1437799 h 1857375"/>
                  <a:gd name="connsiteX602" fmla="*/ 26194 w 1247775"/>
                  <a:gd name="connsiteY602" fmla="*/ 1456849 h 1857375"/>
                  <a:gd name="connsiteX603" fmla="*/ 34766 w 1247775"/>
                  <a:gd name="connsiteY603" fmla="*/ 1454944 h 1857375"/>
                  <a:gd name="connsiteX604" fmla="*/ 59531 w 1247775"/>
                  <a:gd name="connsiteY604" fmla="*/ 1463516 h 1857375"/>
                  <a:gd name="connsiteX605" fmla="*/ 98584 w 1247775"/>
                  <a:gd name="connsiteY605" fmla="*/ 1429226 h 1857375"/>
                  <a:gd name="connsiteX606" fmla="*/ 98584 w 1247775"/>
                  <a:gd name="connsiteY606" fmla="*/ 1429226 h 1857375"/>
                  <a:gd name="connsiteX607" fmla="*/ 110966 w 1247775"/>
                  <a:gd name="connsiteY607" fmla="*/ 1422559 h 1857375"/>
                  <a:gd name="connsiteX608" fmla="*/ 112871 w 1247775"/>
                  <a:gd name="connsiteY608" fmla="*/ 1422559 h 1857375"/>
                  <a:gd name="connsiteX609" fmla="*/ 129064 w 1247775"/>
                  <a:gd name="connsiteY609" fmla="*/ 1406366 h 1857375"/>
                  <a:gd name="connsiteX610" fmla="*/ 126206 w 1247775"/>
                  <a:gd name="connsiteY610" fmla="*/ 1397794 h 1857375"/>
                  <a:gd name="connsiteX611" fmla="*/ 146209 w 1247775"/>
                  <a:gd name="connsiteY611" fmla="*/ 1405414 h 1857375"/>
                  <a:gd name="connsiteX612" fmla="*/ 173831 w 1247775"/>
                  <a:gd name="connsiteY612" fmla="*/ 1388269 h 1857375"/>
                  <a:gd name="connsiteX613" fmla="*/ 176689 w 1247775"/>
                  <a:gd name="connsiteY613" fmla="*/ 1388269 h 1857375"/>
                  <a:gd name="connsiteX614" fmla="*/ 177641 w 1247775"/>
                  <a:gd name="connsiteY614" fmla="*/ 1388269 h 1857375"/>
                  <a:gd name="connsiteX615" fmla="*/ 212884 w 1247775"/>
                  <a:gd name="connsiteY615" fmla="*/ 1410176 h 1857375"/>
                  <a:gd name="connsiteX616" fmla="*/ 246221 w 1247775"/>
                  <a:gd name="connsiteY616" fmla="*/ 1391126 h 1857375"/>
                  <a:gd name="connsiteX617" fmla="*/ 247174 w 1247775"/>
                  <a:gd name="connsiteY617" fmla="*/ 1391126 h 1857375"/>
                  <a:gd name="connsiteX618" fmla="*/ 253841 w 1247775"/>
                  <a:gd name="connsiteY618" fmla="*/ 1383506 h 1857375"/>
                  <a:gd name="connsiteX619" fmla="*/ 250984 w 1247775"/>
                  <a:gd name="connsiteY619" fmla="*/ 1377791 h 1857375"/>
                  <a:gd name="connsiteX620" fmla="*/ 251936 w 1247775"/>
                  <a:gd name="connsiteY620" fmla="*/ 1370171 h 1857375"/>
                  <a:gd name="connsiteX621" fmla="*/ 212884 w 1247775"/>
                  <a:gd name="connsiteY621" fmla="*/ 1331119 h 1857375"/>
                  <a:gd name="connsiteX622" fmla="*/ 206216 w 1247775"/>
                  <a:gd name="connsiteY622" fmla="*/ 1332071 h 1857375"/>
                  <a:gd name="connsiteX623" fmla="*/ 199549 w 1247775"/>
                  <a:gd name="connsiteY623" fmla="*/ 1331119 h 1857375"/>
                  <a:gd name="connsiteX624" fmla="*/ 188119 w 1247775"/>
                  <a:gd name="connsiteY624" fmla="*/ 1320641 h 1857375"/>
                  <a:gd name="connsiteX625" fmla="*/ 176689 w 1247775"/>
                  <a:gd name="connsiteY625" fmla="*/ 1332071 h 1857375"/>
                  <a:gd name="connsiteX626" fmla="*/ 176689 w 1247775"/>
                  <a:gd name="connsiteY626" fmla="*/ 1333024 h 1857375"/>
                  <a:gd name="connsiteX627" fmla="*/ 165259 w 1247775"/>
                  <a:gd name="connsiteY627" fmla="*/ 1329214 h 1857375"/>
                  <a:gd name="connsiteX628" fmla="*/ 150019 w 1247775"/>
                  <a:gd name="connsiteY628" fmla="*/ 1334929 h 1857375"/>
                  <a:gd name="connsiteX629" fmla="*/ 147161 w 1247775"/>
                  <a:gd name="connsiteY629" fmla="*/ 1333976 h 1857375"/>
                  <a:gd name="connsiteX630" fmla="*/ 139541 w 1247775"/>
                  <a:gd name="connsiteY630" fmla="*/ 1336834 h 1857375"/>
                  <a:gd name="connsiteX631" fmla="*/ 150971 w 1247775"/>
                  <a:gd name="connsiteY631" fmla="*/ 1308259 h 1857375"/>
                  <a:gd name="connsiteX632" fmla="*/ 150019 w 1247775"/>
                  <a:gd name="connsiteY632" fmla="*/ 1303496 h 1857375"/>
                  <a:gd name="connsiteX633" fmla="*/ 151924 w 1247775"/>
                  <a:gd name="connsiteY633" fmla="*/ 1303496 h 1857375"/>
                  <a:gd name="connsiteX634" fmla="*/ 176689 w 1247775"/>
                  <a:gd name="connsiteY634" fmla="*/ 1278731 h 1857375"/>
                  <a:gd name="connsiteX635" fmla="*/ 153829 w 1247775"/>
                  <a:gd name="connsiteY635" fmla="*/ 1254919 h 1857375"/>
                  <a:gd name="connsiteX636" fmla="*/ 152876 w 1247775"/>
                  <a:gd name="connsiteY636" fmla="*/ 1253014 h 1857375"/>
                  <a:gd name="connsiteX637" fmla="*/ 156686 w 1247775"/>
                  <a:gd name="connsiteY637" fmla="*/ 1249204 h 1857375"/>
                  <a:gd name="connsiteX638" fmla="*/ 170021 w 1247775"/>
                  <a:gd name="connsiteY638" fmla="*/ 1233011 h 1857375"/>
                  <a:gd name="connsiteX639" fmla="*/ 168116 w 1247775"/>
                  <a:gd name="connsiteY639" fmla="*/ 1224439 h 1857375"/>
                  <a:gd name="connsiteX640" fmla="*/ 176689 w 1247775"/>
                  <a:gd name="connsiteY640" fmla="*/ 1213961 h 1857375"/>
                  <a:gd name="connsiteX641" fmla="*/ 170021 w 1247775"/>
                  <a:gd name="connsiteY641" fmla="*/ 1204436 h 1857375"/>
                  <a:gd name="connsiteX642" fmla="*/ 180499 w 1247775"/>
                  <a:gd name="connsiteY642" fmla="*/ 1181576 h 1857375"/>
                  <a:gd name="connsiteX643" fmla="*/ 158591 w 1247775"/>
                  <a:gd name="connsiteY643" fmla="*/ 1152049 h 1857375"/>
                  <a:gd name="connsiteX644" fmla="*/ 165259 w 1247775"/>
                  <a:gd name="connsiteY644" fmla="*/ 1153001 h 1857375"/>
                  <a:gd name="connsiteX645" fmla="*/ 169069 w 1247775"/>
                  <a:gd name="connsiteY645" fmla="*/ 1153001 h 1857375"/>
                  <a:gd name="connsiteX646" fmla="*/ 169069 w 1247775"/>
                  <a:gd name="connsiteY646" fmla="*/ 1153001 h 1857375"/>
                  <a:gd name="connsiteX647" fmla="*/ 177641 w 1247775"/>
                  <a:gd name="connsiteY647" fmla="*/ 1161574 h 1857375"/>
                  <a:gd name="connsiteX648" fmla="*/ 178594 w 1247775"/>
                  <a:gd name="connsiteY648" fmla="*/ 1161574 h 1857375"/>
                  <a:gd name="connsiteX649" fmla="*/ 178594 w 1247775"/>
                  <a:gd name="connsiteY649" fmla="*/ 1162526 h 1857375"/>
                  <a:gd name="connsiteX650" fmla="*/ 188119 w 1247775"/>
                  <a:gd name="connsiteY650" fmla="*/ 1180624 h 1857375"/>
                  <a:gd name="connsiteX651" fmla="*/ 185261 w 1247775"/>
                  <a:gd name="connsiteY651" fmla="*/ 1193006 h 1857375"/>
                  <a:gd name="connsiteX652" fmla="*/ 210026 w 1247775"/>
                  <a:gd name="connsiteY652" fmla="*/ 1221581 h 1857375"/>
                  <a:gd name="connsiteX653" fmla="*/ 205264 w 1247775"/>
                  <a:gd name="connsiteY653" fmla="*/ 1229201 h 1857375"/>
                  <a:gd name="connsiteX654" fmla="*/ 213836 w 1247775"/>
                  <a:gd name="connsiteY654" fmla="*/ 1237774 h 1857375"/>
                  <a:gd name="connsiteX655" fmla="*/ 222409 w 1247775"/>
                  <a:gd name="connsiteY655" fmla="*/ 1229201 h 1857375"/>
                  <a:gd name="connsiteX656" fmla="*/ 217646 w 1247775"/>
                  <a:gd name="connsiteY656" fmla="*/ 1221581 h 1857375"/>
                  <a:gd name="connsiteX657" fmla="*/ 219551 w 1247775"/>
                  <a:gd name="connsiteY657" fmla="*/ 1221581 h 1857375"/>
                  <a:gd name="connsiteX658" fmla="*/ 226219 w 1247775"/>
                  <a:gd name="connsiteY658" fmla="*/ 1223486 h 1857375"/>
                  <a:gd name="connsiteX659" fmla="*/ 239554 w 1247775"/>
                  <a:gd name="connsiteY659" fmla="*/ 1210151 h 1857375"/>
                  <a:gd name="connsiteX660" fmla="*/ 239554 w 1247775"/>
                  <a:gd name="connsiteY660" fmla="*/ 1209199 h 1857375"/>
                  <a:gd name="connsiteX661" fmla="*/ 244316 w 1247775"/>
                  <a:gd name="connsiteY661" fmla="*/ 1196816 h 1857375"/>
                  <a:gd name="connsiteX662" fmla="*/ 246221 w 1247775"/>
                  <a:gd name="connsiteY662" fmla="*/ 1196816 h 1857375"/>
                  <a:gd name="connsiteX663" fmla="*/ 254794 w 1247775"/>
                  <a:gd name="connsiteY663" fmla="*/ 1188244 h 1857375"/>
                  <a:gd name="connsiteX664" fmla="*/ 250984 w 1247775"/>
                  <a:gd name="connsiteY664" fmla="*/ 1181576 h 1857375"/>
                  <a:gd name="connsiteX665" fmla="*/ 259556 w 1247775"/>
                  <a:gd name="connsiteY665" fmla="*/ 1172051 h 1857375"/>
                  <a:gd name="connsiteX666" fmla="*/ 252889 w 1247775"/>
                  <a:gd name="connsiteY666" fmla="*/ 1162526 h 1857375"/>
                  <a:gd name="connsiteX667" fmla="*/ 255746 w 1247775"/>
                  <a:gd name="connsiteY667" fmla="*/ 1153001 h 1857375"/>
                  <a:gd name="connsiteX668" fmla="*/ 239554 w 1247775"/>
                  <a:gd name="connsiteY668" fmla="*/ 1136809 h 1857375"/>
                  <a:gd name="connsiteX669" fmla="*/ 223361 w 1247775"/>
                  <a:gd name="connsiteY669" fmla="*/ 1153001 h 1857375"/>
                  <a:gd name="connsiteX670" fmla="*/ 239554 w 1247775"/>
                  <a:gd name="connsiteY670" fmla="*/ 1169194 h 1857375"/>
                  <a:gd name="connsiteX671" fmla="*/ 240506 w 1247775"/>
                  <a:gd name="connsiteY671" fmla="*/ 1169194 h 1857375"/>
                  <a:gd name="connsiteX672" fmla="*/ 239554 w 1247775"/>
                  <a:gd name="connsiteY672" fmla="*/ 1172051 h 1857375"/>
                  <a:gd name="connsiteX673" fmla="*/ 244316 w 1247775"/>
                  <a:gd name="connsiteY673" fmla="*/ 1180624 h 1857375"/>
                  <a:gd name="connsiteX674" fmla="*/ 241459 w 1247775"/>
                  <a:gd name="connsiteY674" fmla="*/ 1181576 h 1857375"/>
                  <a:gd name="connsiteX675" fmla="*/ 223361 w 1247775"/>
                  <a:gd name="connsiteY675" fmla="*/ 1165384 h 1857375"/>
                  <a:gd name="connsiteX676" fmla="*/ 223361 w 1247775"/>
                  <a:gd name="connsiteY676" fmla="*/ 1162526 h 1857375"/>
                  <a:gd name="connsiteX677" fmla="*/ 201454 w 1247775"/>
                  <a:gd name="connsiteY677" fmla="*/ 1140619 h 1857375"/>
                  <a:gd name="connsiteX678" fmla="*/ 190976 w 1247775"/>
                  <a:gd name="connsiteY678" fmla="*/ 1143476 h 1857375"/>
                  <a:gd name="connsiteX679" fmla="*/ 201454 w 1247775"/>
                  <a:gd name="connsiteY679" fmla="*/ 1118711 h 1857375"/>
                  <a:gd name="connsiteX680" fmla="*/ 200501 w 1247775"/>
                  <a:gd name="connsiteY680" fmla="*/ 1111091 h 1857375"/>
                  <a:gd name="connsiteX681" fmla="*/ 205264 w 1247775"/>
                  <a:gd name="connsiteY681" fmla="*/ 1105376 h 1857375"/>
                  <a:gd name="connsiteX682" fmla="*/ 199549 w 1247775"/>
                  <a:gd name="connsiteY682" fmla="*/ 1099661 h 1857375"/>
                  <a:gd name="connsiteX683" fmla="*/ 196691 w 1247775"/>
                  <a:gd name="connsiteY683" fmla="*/ 1100614 h 1857375"/>
                  <a:gd name="connsiteX684" fmla="*/ 193834 w 1247775"/>
                  <a:gd name="connsiteY684" fmla="*/ 1096804 h 1857375"/>
                  <a:gd name="connsiteX685" fmla="*/ 207169 w 1247775"/>
                  <a:gd name="connsiteY685" fmla="*/ 1081564 h 1857375"/>
                  <a:gd name="connsiteX686" fmla="*/ 228124 w 1247775"/>
                  <a:gd name="connsiteY686" fmla="*/ 1052989 h 1857375"/>
                  <a:gd name="connsiteX687" fmla="*/ 227171 w 1247775"/>
                  <a:gd name="connsiteY687" fmla="*/ 1048226 h 1857375"/>
                  <a:gd name="connsiteX688" fmla="*/ 236696 w 1247775"/>
                  <a:gd name="connsiteY688" fmla="*/ 1050131 h 1857375"/>
                  <a:gd name="connsiteX689" fmla="*/ 257651 w 1247775"/>
                  <a:gd name="connsiteY689" fmla="*/ 1042511 h 1857375"/>
                  <a:gd name="connsiteX690" fmla="*/ 263366 w 1247775"/>
                  <a:gd name="connsiteY690" fmla="*/ 1043464 h 1857375"/>
                  <a:gd name="connsiteX691" fmla="*/ 282416 w 1247775"/>
                  <a:gd name="connsiteY691" fmla="*/ 1024414 h 1857375"/>
                  <a:gd name="connsiteX692" fmla="*/ 279559 w 1247775"/>
                  <a:gd name="connsiteY692" fmla="*/ 1013936 h 1857375"/>
                  <a:gd name="connsiteX693" fmla="*/ 295751 w 1247775"/>
                  <a:gd name="connsiteY693" fmla="*/ 1000601 h 1857375"/>
                  <a:gd name="connsiteX694" fmla="*/ 294799 w 1247775"/>
                  <a:gd name="connsiteY694" fmla="*/ 1006316 h 1857375"/>
                  <a:gd name="connsiteX695" fmla="*/ 294799 w 1247775"/>
                  <a:gd name="connsiteY695" fmla="*/ 1009174 h 1857375"/>
                  <a:gd name="connsiteX696" fmla="*/ 293846 w 1247775"/>
                  <a:gd name="connsiteY696" fmla="*/ 1015841 h 1857375"/>
                  <a:gd name="connsiteX697" fmla="*/ 297656 w 1247775"/>
                  <a:gd name="connsiteY697" fmla="*/ 1026319 h 1857375"/>
                  <a:gd name="connsiteX698" fmla="*/ 284321 w 1247775"/>
                  <a:gd name="connsiteY698" fmla="*/ 1051084 h 1857375"/>
                  <a:gd name="connsiteX699" fmla="*/ 284321 w 1247775"/>
                  <a:gd name="connsiteY699" fmla="*/ 1052989 h 1857375"/>
                  <a:gd name="connsiteX700" fmla="*/ 280511 w 1247775"/>
                  <a:gd name="connsiteY700" fmla="*/ 1052036 h 1857375"/>
                  <a:gd name="connsiteX701" fmla="*/ 268129 w 1247775"/>
                  <a:gd name="connsiteY701" fmla="*/ 1064419 h 1857375"/>
                  <a:gd name="connsiteX702" fmla="*/ 277654 w 1247775"/>
                  <a:gd name="connsiteY702" fmla="*/ 1075849 h 1857375"/>
                  <a:gd name="connsiteX703" fmla="*/ 277654 w 1247775"/>
                  <a:gd name="connsiteY703" fmla="*/ 1076801 h 1857375"/>
                  <a:gd name="connsiteX704" fmla="*/ 295751 w 1247775"/>
                  <a:gd name="connsiteY704" fmla="*/ 1094899 h 1857375"/>
                  <a:gd name="connsiteX705" fmla="*/ 303371 w 1247775"/>
                  <a:gd name="connsiteY705" fmla="*/ 1092994 h 1857375"/>
                  <a:gd name="connsiteX706" fmla="*/ 300514 w 1247775"/>
                  <a:gd name="connsiteY706" fmla="*/ 1100614 h 1857375"/>
                  <a:gd name="connsiteX707" fmla="*/ 304324 w 1247775"/>
                  <a:gd name="connsiteY707" fmla="*/ 1110139 h 1857375"/>
                  <a:gd name="connsiteX708" fmla="*/ 303371 w 1247775"/>
                  <a:gd name="connsiteY708" fmla="*/ 1110139 h 1857375"/>
                  <a:gd name="connsiteX709" fmla="*/ 270986 w 1247775"/>
                  <a:gd name="connsiteY709" fmla="*/ 1142524 h 1857375"/>
                  <a:gd name="connsiteX710" fmla="*/ 285274 w 1247775"/>
                  <a:gd name="connsiteY710" fmla="*/ 1169194 h 1857375"/>
                  <a:gd name="connsiteX711" fmla="*/ 288131 w 1247775"/>
                  <a:gd name="connsiteY711" fmla="*/ 1174909 h 1857375"/>
                  <a:gd name="connsiteX712" fmla="*/ 280511 w 1247775"/>
                  <a:gd name="connsiteY712" fmla="*/ 1193959 h 1857375"/>
                  <a:gd name="connsiteX713" fmla="*/ 266224 w 1247775"/>
                  <a:gd name="connsiteY713" fmla="*/ 1210151 h 1857375"/>
                  <a:gd name="connsiteX714" fmla="*/ 269081 w 1247775"/>
                  <a:gd name="connsiteY714" fmla="*/ 1218724 h 1857375"/>
                  <a:gd name="connsiteX715" fmla="*/ 258604 w 1247775"/>
                  <a:gd name="connsiteY715" fmla="*/ 1216819 h 1857375"/>
                  <a:gd name="connsiteX716" fmla="*/ 227171 w 1247775"/>
                  <a:gd name="connsiteY716" fmla="*/ 1248251 h 1857375"/>
                  <a:gd name="connsiteX717" fmla="*/ 258604 w 1247775"/>
                  <a:gd name="connsiteY717" fmla="*/ 1279684 h 1857375"/>
                  <a:gd name="connsiteX718" fmla="*/ 285274 w 1247775"/>
                  <a:gd name="connsiteY718" fmla="*/ 1264444 h 1857375"/>
                  <a:gd name="connsiteX719" fmla="*/ 293846 w 1247775"/>
                  <a:gd name="connsiteY719" fmla="*/ 1266349 h 1857375"/>
                  <a:gd name="connsiteX720" fmla="*/ 316706 w 1247775"/>
                  <a:gd name="connsiteY720" fmla="*/ 1253966 h 1857375"/>
                  <a:gd name="connsiteX721" fmla="*/ 321469 w 1247775"/>
                  <a:gd name="connsiteY721" fmla="*/ 1249204 h 1857375"/>
                  <a:gd name="connsiteX722" fmla="*/ 326231 w 1247775"/>
                  <a:gd name="connsiteY722" fmla="*/ 1263491 h 1857375"/>
                  <a:gd name="connsiteX723" fmla="*/ 326231 w 1247775"/>
                  <a:gd name="connsiteY723" fmla="*/ 1264444 h 1857375"/>
                  <a:gd name="connsiteX724" fmla="*/ 328136 w 1247775"/>
                  <a:gd name="connsiteY724" fmla="*/ 1275874 h 1857375"/>
                  <a:gd name="connsiteX725" fmla="*/ 322421 w 1247775"/>
                  <a:gd name="connsiteY725" fmla="*/ 1285399 h 1857375"/>
                  <a:gd name="connsiteX726" fmla="*/ 310991 w 1247775"/>
                  <a:gd name="connsiteY726" fmla="*/ 1279684 h 1857375"/>
                  <a:gd name="connsiteX727" fmla="*/ 304324 w 1247775"/>
                  <a:gd name="connsiteY727" fmla="*/ 1273016 h 1857375"/>
                  <a:gd name="connsiteX728" fmla="*/ 297656 w 1247775"/>
                  <a:gd name="connsiteY728" fmla="*/ 1279684 h 1857375"/>
                  <a:gd name="connsiteX729" fmla="*/ 299561 w 1247775"/>
                  <a:gd name="connsiteY729" fmla="*/ 1284446 h 1857375"/>
                  <a:gd name="connsiteX730" fmla="*/ 294799 w 1247775"/>
                  <a:gd name="connsiteY730" fmla="*/ 1296829 h 1857375"/>
                  <a:gd name="connsiteX731" fmla="*/ 298609 w 1247775"/>
                  <a:gd name="connsiteY731" fmla="*/ 1307306 h 1857375"/>
                  <a:gd name="connsiteX732" fmla="*/ 298609 w 1247775"/>
                  <a:gd name="connsiteY732" fmla="*/ 1307306 h 1857375"/>
                  <a:gd name="connsiteX733" fmla="*/ 308134 w 1247775"/>
                  <a:gd name="connsiteY733" fmla="*/ 1316831 h 1857375"/>
                  <a:gd name="connsiteX734" fmla="*/ 314801 w 1247775"/>
                  <a:gd name="connsiteY734" fmla="*/ 1313974 h 1857375"/>
                  <a:gd name="connsiteX735" fmla="*/ 328136 w 1247775"/>
                  <a:gd name="connsiteY735" fmla="*/ 1302544 h 1857375"/>
                  <a:gd name="connsiteX736" fmla="*/ 343376 w 1247775"/>
                  <a:gd name="connsiteY736" fmla="*/ 1310164 h 1857375"/>
                  <a:gd name="connsiteX737" fmla="*/ 353854 w 1247775"/>
                  <a:gd name="connsiteY737" fmla="*/ 1306354 h 1857375"/>
                  <a:gd name="connsiteX738" fmla="*/ 353854 w 1247775"/>
                  <a:gd name="connsiteY738" fmla="*/ 1307306 h 1857375"/>
                  <a:gd name="connsiteX739" fmla="*/ 369094 w 1247775"/>
                  <a:gd name="connsiteY739" fmla="*/ 1322546 h 1857375"/>
                  <a:gd name="connsiteX740" fmla="*/ 376714 w 1247775"/>
                  <a:gd name="connsiteY740" fmla="*/ 1320641 h 1857375"/>
                  <a:gd name="connsiteX741" fmla="*/ 384334 w 1247775"/>
                  <a:gd name="connsiteY741" fmla="*/ 1323499 h 1857375"/>
                  <a:gd name="connsiteX742" fmla="*/ 396716 w 1247775"/>
                  <a:gd name="connsiteY742" fmla="*/ 1311116 h 1857375"/>
                  <a:gd name="connsiteX743" fmla="*/ 396716 w 1247775"/>
                  <a:gd name="connsiteY743" fmla="*/ 1309211 h 1857375"/>
                  <a:gd name="connsiteX744" fmla="*/ 406241 w 1247775"/>
                  <a:gd name="connsiteY744" fmla="*/ 1293971 h 1857375"/>
                  <a:gd name="connsiteX745" fmla="*/ 397669 w 1247775"/>
                  <a:gd name="connsiteY745" fmla="*/ 1278731 h 1857375"/>
                  <a:gd name="connsiteX746" fmla="*/ 397669 w 1247775"/>
                  <a:gd name="connsiteY746" fmla="*/ 1278731 h 1857375"/>
                  <a:gd name="connsiteX747" fmla="*/ 404336 w 1247775"/>
                  <a:gd name="connsiteY747" fmla="*/ 1280636 h 1857375"/>
                  <a:gd name="connsiteX748" fmla="*/ 408146 w 1247775"/>
                  <a:gd name="connsiteY748" fmla="*/ 1279684 h 1857375"/>
                  <a:gd name="connsiteX749" fmla="*/ 421481 w 1247775"/>
                  <a:gd name="connsiteY749" fmla="*/ 1288256 h 1857375"/>
                  <a:gd name="connsiteX750" fmla="*/ 437674 w 1247775"/>
                  <a:gd name="connsiteY750" fmla="*/ 1296829 h 1857375"/>
                  <a:gd name="connsiteX751" fmla="*/ 456724 w 1247775"/>
                  <a:gd name="connsiteY751" fmla="*/ 1277779 h 1857375"/>
                  <a:gd name="connsiteX752" fmla="*/ 456724 w 1247775"/>
                  <a:gd name="connsiteY752" fmla="*/ 1276826 h 1857375"/>
                  <a:gd name="connsiteX753" fmla="*/ 471011 w 1247775"/>
                  <a:gd name="connsiteY753" fmla="*/ 1284446 h 1857375"/>
                  <a:gd name="connsiteX754" fmla="*/ 485299 w 1247775"/>
                  <a:gd name="connsiteY754" fmla="*/ 1291114 h 1857375"/>
                  <a:gd name="connsiteX755" fmla="*/ 499586 w 1247775"/>
                  <a:gd name="connsiteY755" fmla="*/ 1283494 h 1857375"/>
                  <a:gd name="connsiteX756" fmla="*/ 500539 w 1247775"/>
                  <a:gd name="connsiteY756" fmla="*/ 1284446 h 1857375"/>
                  <a:gd name="connsiteX757" fmla="*/ 498634 w 1247775"/>
                  <a:gd name="connsiteY757" fmla="*/ 1286351 h 1857375"/>
                  <a:gd name="connsiteX758" fmla="*/ 491014 w 1247775"/>
                  <a:gd name="connsiteY758" fmla="*/ 1297781 h 1857375"/>
                  <a:gd name="connsiteX759" fmla="*/ 483394 w 1247775"/>
                  <a:gd name="connsiteY759" fmla="*/ 1313974 h 1857375"/>
                  <a:gd name="connsiteX760" fmla="*/ 477679 w 1247775"/>
                  <a:gd name="connsiteY760" fmla="*/ 1317784 h 1857375"/>
                  <a:gd name="connsiteX761" fmla="*/ 471011 w 1247775"/>
                  <a:gd name="connsiteY761" fmla="*/ 1315879 h 1857375"/>
                  <a:gd name="connsiteX762" fmla="*/ 457676 w 1247775"/>
                  <a:gd name="connsiteY762" fmla="*/ 1329214 h 1857375"/>
                  <a:gd name="connsiteX763" fmla="*/ 471011 w 1247775"/>
                  <a:gd name="connsiteY763" fmla="*/ 1342549 h 1857375"/>
                  <a:gd name="connsiteX764" fmla="*/ 475774 w 1247775"/>
                  <a:gd name="connsiteY764" fmla="*/ 1341596 h 1857375"/>
                  <a:gd name="connsiteX765" fmla="*/ 475774 w 1247775"/>
                  <a:gd name="connsiteY765" fmla="*/ 1341596 h 1857375"/>
                  <a:gd name="connsiteX766" fmla="*/ 451961 w 1247775"/>
                  <a:gd name="connsiteY766" fmla="*/ 1361599 h 1857375"/>
                  <a:gd name="connsiteX767" fmla="*/ 444341 w 1247775"/>
                  <a:gd name="connsiteY767" fmla="*/ 1356836 h 1857375"/>
                  <a:gd name="connsiteX768" fmla="*/ 446246 w 1247775"/>
                  <a:gd name="connsiteY768" fmla="*/ 1349216 h 1857375"/>
                  <a:gd name="connsiteX769" fmla="*/ 430054 w 1247775"/>
                  <a:gd name="connsiteY769" fmla="*/ 1333024 h 1857375"/>
                  <a:gd name="connsiteX770" fmla="*/ 417671 w 1247775"/>
                  <a:gd name="connsiteY770" fmla="*/ 1337786 h 1857375"/>
                  <a:gd name="connsiteX771" fmla="*/ 408146 w 1247775"/>
                  <a:gd name="connsiteY771" fmla="*/ 1333024 h 1857375"/>
                  <a:gd name="connsiteX772" fmla="*/ 395764 w 1247775"/>
                  <a:gd name="connsiteY772" fmla="*/ 1345406 h 1857375"/>
                  <a:gd name="connsiteX773" fmla="*/ 401479 w 1247775"/>
                  <a:gd name="connsiteY773" fmla="*/ 1355884 h 1857375"/>
                  <a:gd name="connsiteX774" fmla="*/ 386239 w 1247775"/>
                  <a:gd name="connsiteY774" fmla="*/ 1375886 h 1857375"/>
                  <a:gd name="connsiteX775" fmla="*/ 386239 w 1247775"/>
                  <a:gd name="connsiteY775" fmla="*/ 1379696 h 1857375"/>
                  <a:gd name="connsiteX776" fmla="*/ 384334 w 1247775"/>
                  <a:gd name="connsiteY776" fmla="*/ 1387316 h 1857375"/>
                  <a:gd name="connsiteX777" fmla="*/ 379571 w 1247775"/>
                  <a:gd name="connsiteY777" fmla="*/ 1394936 h 1857375"/>
                  <a:gd name="connsiteX778" fmla="*/ 378619 w 1247775"/>
                  <a:gd name="connsiteY778" fmla="*/ 1394936 h 1857375"/>
                  <a:gd name="connsiteX779" fmla="*/ 378619 w 1247775"/>
                  <a:gd name="connsiteY779" fmla="*/ 1394936 h 1857375"/>
                  <a:gd name="connsiteX780" fmla="*/ 379571 w 1247775"/>
                  <a:gd name="connsiteY780" fmla="*/ 1389221 h 1857375"/>
                  <a:gd name="connsiteX781" fmla="*/ 379571 w 1247775"/>
                  <a:gd name="connsiteY781" fmla="*/ 1386364 h 1857375"/>
                  <a:gd name="connsiteX782" fmla="*/ 386239 w 1247775"/>
                  <a:gd name="connsiteY782" fmla="*/ 1373981 h 1857375"/>
                  <a:gd name="connsiteX783" fmla="*/ 371951 w 1247775"/>
                  <a:gd name="connsiteY783" fmla="*/ 1359694 h 1857375"/>
                  <a:gd name="connsiteX784" fmla="*/ 360521 w 1247775"/>
                  <a:gd name="connsiteY784" fmla="*/ 1365409 h 1857375"/>
                  <a:gd name="connsiteX785" fmla="*/ 354806 w 1247775"/>
                  <a:gd name="connsiteY785" fmla="*/ 1364456 h 1857375"/>
                  <a:gd name="connsiteX786" fmla="*/ 339566 w 1247775"/>
                  <a:gd name="connsiteY786" fmla="*/ 1370171 h 1857375"/>
                  <a:gd name="connsiteX787" fmla="*/ 330041 w 1247775"/>
                  <a:gd name="connsiteY787" fmla="*/ 1365409 h 1857375"/>
                  <a:gd name="connsiteX788" fmla="*/ 318611 w 1247775"/>
                  <a:gd name="connsiteY788" fmla="*/ 1373981 h 1857375"/>
                  <a:gd name="connsiteX789" fmla="*/ 313849 w 1247775"/>
                  <a:gd name="connsiteY789" fmla="*/ 1377791 h 1857375"/>
                  <a:gd name="connsiteX790" fmla="*/ 308134 w 1247775"/>
                  <a:gd name="connsiteY790" fmla="*/ 1376839 h 1857375"/>
                  <a:gd name="connsiteX791" fmla="*/ 295751 w 1247775"/>
                  <a:gd name="connsiteY791" fmla="*/ 1389221 h 1857375"/>
                  <a:gd name="connsiteX792" fmla="*/ 308134 w 1247775"/>
                  <a:gd name="connsiteY792" fmla="*/ 1401604 h 1857375"/>
                  <a:gd name="connsiteX793" fmla="*/ 320516 w 1247775"/>
                  <a:gd name="connsiteY793" fmla="*/ 1390174 h 1857375"/>
                  <a:gd name="connsiteX794" fmla="*/ 320516 w 1247775"/>
                  <a:gd name="connsiteY794" fmla="*/ 1390174 h 1857375"/>
                  <a:gd name="connsiteX795" fmla="*/ 325279 w 1247775"/>
                  <a:gd name="connsiteY795" fmla="*/ 1388269 h 1857375"/>
                  <a:gd name="connsiteX796" fmla="*/ 329089 w 1247775"/>
                  <a:gd name="connsiteY796" fmla="*/ 1389221 h 1857375"/>
                  <a:gd name="connsiteX797" fmla="*/ 329089 w 1247775"/>
                  <a:gd name="connsiteY797" fmla="*/ 1390174 h 1857375"/>
                  <a:gd name="connsiteX798" fmla="*/ 347186 w 1247775"/>
                  <a:gd name="connsiteY798" fmla="*/ 1413986 h 1857375"/>
                  <a:gd name="connsiteX799" fmla="*/ 346234 w 1247775"/>
                  <a:gd name="connsiteY799" fmla="*/ 1417796 h 1857375"/>
                  <a:gd name="connsiteX800" fmla="*/ 347186 w 1247775"/>
                  <a:gd name="connsiteY800" fmla="*/ 1420654 h 1857375"/>
                  <a:gd name="connsiteX801" fmla="*/ 343376 w 1247775"/>
                  <a:gd name="connsiteY801" fmla="*/ 1433036 h 1857375"/>
                  <a:gd name="connsiteX802" fmla="*/ 347186 w 1247775"/>
                  <a:gd name="connsiteY802" fmla="*/ 1446371 h 1857375"/>
                  <a:gd name="connsiteX803" fmla="*/ 334804 w 1247775"/>
                  <a:gd name="connsiteY803" fmla="*/ 1461611 h 1857375"/>
                  <a:gd name="connsiteX804" fmla="*/ 350044 w 1247775"/>
                  <a:gd name="connsiteY804" fmla="*/ 1476851 h 1857375"/>
                  <a:gd name="connsiteX805" fmla="*/ 359569 w 1247775"/>
                  <a:gd name="connsiteY805" fmla="*/ 1473994 h 1857375"/>
                  <a:gd name="connsiteX806" fmla="*/ 377666 w 1247775"/>
                  <a:gd name="connsiteY806" fmla="*/ 1486376 h 1857375"/>
                  <a:gd name="connsiteX807" fmla="*/ 388144 w 1247775"/>
                  <a:gd name="connsiteY807" fmla="*/ 1492091 h 1857375"/>
                  <a:gd name="connsiteX808" fmla="*/ 400526 w 1247775"/>
                  <a:gd name="connsiteY808" fmla="*/ 1479709 h 1857375"/>
                  <a:gd name="connsiteX809" fmla="*/ 400526 w 1247775"/>
                  <a:gd name="connsiteY809" fmla="*/ 1478756 h 1857375"/>
                  <a:gd name="connsiteX810" fmla="*/ 408146 w 1247775"/>
                  <a:gd name="connsiteY810" fmla="*/ 1460659 h 1857375"/>
                  <a:gd name="connsiteX811" fmla="*/ 396716 w 1247775"/>
                  <a:gd name="connsiteY811" fmla="*/ 1438751 h 1857375"/>
                  <a:gd name="connsiteX812" fmla="*/ 397669 w 1247775"/>
                  <a:gd name="connsiteY812" fmla="*/ 1433989 h 1857375"/>
                  <a:gd name="connsiteX813" fmla="*/ 395764 w 1247775"/>
                  <a:gd name="connsiteY813" fmla="*/ 1425416 h 1857375"/>
                  <a:gd name="connsiteX814" fmla="*/ 396716 w 1247775"/>
                  <a:gd name="connsiteY814" fmla="*/ 1420654 h 1857375"/>
                  <a:gd name="connsiteX815" fmla="*/ 396716 w 1247775"/>
                  <a:gd name="connsiteY815" fmla="*/ 1420654 h 1857375"/>
                  <a:gd name="connsiteX816" fmla="*/ 399574 w 1247775"/>
                  <a:gd name="connsiteY816" fmla="*/ 1423511 h 1857375"/>
                  <a:gd name="connsiteX817" fmla="*/ 395764 w 1247775"/>
                  <a:gd name="connsiteY817" fmla="*/ 1431131 h 1857375"/>
                  <a:gd name="connsiteX818" fmla="*/ 406241 w 1247775"/>
                  <a:gd name="connsiteY818" fmla="*/ 1441609 h 1857375"/>
                  <a:gd name="connsiteX819" fmla="*/ 416719 w 1247775"/>
                  <a:gd name="connsiteY819" fmla="*/ 1432084 h 1857375"/>
                  <a:gd name="connsiteX820" fmla="*/ 422434 w 1247775"/>
                  <a:gd name="connsiteY820" fmla="*/ 1433036 h 1857375"/>
                  <a:gd name="connsiteX821" fmla="*/ 420529 w 1247775"/>
                  <a:gd name="connsiteY821" fmla="*/ 1440656 h 1857375"/>
                  <a:gd name="connsiteX822" fmla="*/ 427196 w 1247775"/>
                  <a:gd name="connsiteY822" fmla="*/ 1454944 h 1857375"/>
                  <a:gd name="connsiteX823" fmla="*/ 417671 w 1247775"/>
                  <a:gd name="connsiteY823" fmla="*/ 1471136 h 1857375"/>
                  <a:gd name="connsiteX824" fmla="*/ 419576 w 1247775"/>
                  <a:gd name="connsiteY824" fmla="*/ 1478756 h 1857375"/>
                  <a:gd name="connsiteX825" fmla="*/ 408146 w 1247775"/>
                  <a:gd name="connsiteY825" fmla="*/ 1490186 h 1857375"/>
                  <a:gd name="connsiteX826" fmla="*/ 411956 w 1247775"/>
                  <a:gd name="connsiteY826" fmla="*/ 1498759 h 1857375"/>
                  <a:gd name="connsiteX827" fmla="*/ 411004 w 1247775"/>
                  <a:gd name="connsiteY827" fmla="*/ 1502569 h 1857375"/>
                  <a:gd name="connsiteX828" fmla="*/ 404336 w 1247775"/>
                  <a:gd name="connsiteY828" fmla="*/ 1500664 h 1857375"/>
                  <a:gd name="connsiteX829" fmla="*/ 393859 w 1247775"/>
                  <a:gd name="connsiteY829" fmla="*/ 1511141 h 1857375"/>
                  <a:gd name="connsiteX830" fmla="*/ 399574 w 1247775"/>
                  <a:gd name="connsiteY830" fmla="*/ 1519714 h 1857375"/>
                  <a:gd name="connsiteX831" fmla="*/ 387191 w 1247775"/>
                  <a:gd name="connsiteY831" fmla="*/ 1535906 h 1857375"/>
                  <a:gd name="connsiteX832" fmla="*/ 389096 w 1247775"/>
                  <a:gd name="connsiteY832" fmla="*/ 1544479 h 1857375"/>
                  <a:gd name="connsiteX833" fmla="*/ 384334 w 1247775"/>
                  <a:gd name="connsiteY833" fmla="*/ 1545431 h 1857375"/>
                  <a:gd name="connsiteX834" fmla="*/ 367189 w 1247775"/>
                  <a:gd name="connsiteY834" fmla="*/ 1530191 h 1857375"/>
                  <a:gd name="connsiteX835" fmla="*/ 350044 w 1247775"/>
                  <a:gd name="connsiteY835" fmla="*/ 1547336 h 1857375"/>
                  <a:gd name="connsiteX836" fmla="*/ 361474 w 1247775"/>
                  <a:gd name="connsiteY836" fmla="*/ 1563529 h 1857375"/>
                  <a:gd name="connsiteX837" fmla="*/ 359569 w 1247775"/>
                  <a:gd name="connsiteY837" fmla="*/ 1568291 h 1857375"/>
                  <a:gd name="connsiteX838" fmla="*/ 352901 w 1247775"/>
                  <a:gd name="connsiteY838" fmla="*/ 1565434 h 1857375"/>
                  <a:gd name="connsiteX839" fmla="*/ 344329 w 1247775"/>
                  <a:gd name="connsiteY839" fmla="*/ 1574006 h 1857375"/>
                  <a:gd name="connsiteX840" fmla="*/ 346234 w 1247775"/>
                  <a:gd name="connsiteY840" fmla="*/ 1578769 h 1857375"/>
                  <a:gd name="connsiteX841" fmla="*/ 338614 w 1247775"/>
                  <a:gd name="connsiteY841" fmla="*/ 1594961 h 1857375"/>
                  <a:gd name="connsiteX842" fmla="*/ 357664 w 1247775"/>
                  <a:gd name="connsiteY842" fmla="*/ 1615916 h 1857375"/>
                  <a:gd name="connsiteX843" fmla="*/ 361474 w 1247775"/>
                  <a:gd name="connsiteY843" fmla="*/ 1620679 h 1857375"/>
                  <a:gd name="connsiteX844" fmla="*/ 375761 w 1247775"/>
                  <a:gd name="connsiteY844" fmla="*/ 1637824 h 1857375"/>
                  <a:gd name="connsiteX845" fmla="*/ 376714 w 1247775"/>
                  <a:gd name="connsiteY845" fmla="*/ 1640681 h 1857375"/>
                  <a:gd name="connsiteX846" fmla="*/ 355759 w 1247775"/>
                  <a:gd name="connsiteY846" fmla="*/ 1662589 h 1857375"/>
                  <a:gd name="connsiteX847" fmla="*/ 347186 w 1247775"/>
                  <a:gd name="connsiteY847" fmla="*/ 1657826 h 1857375"/>
                  <a:gd name="connsiteX848" fmla="*/ 358616 w 1247775"/>
                  <a:gd name="connsiteY848" fmla="*/ 1637824 h 1857375"/>
                  <a:gd name="connsiteX849" fmla="*/ 341471 w 1247775"/>
                  <a:gd name="connsiteY849" fmla="*/ 1614964 h 1857375"/>
                  <a:gd name="connsiteX850" fmla="*/ 324326 w 1247775"/>
                  <a:gd name="connsiteY850" fmla="*/ 1589246 h 1857375"/>
                  <a:gd name="connsiteX851" fmla="*/ 321469 w 1247775"/>
                  <a:gd name="connsiteY851" fmla="*/ 1579721 h 1857375"/>
                  <a:gd name="connsiteX852" fmla="*/ 322421 w 1247775"/>
                  <a:gd name="connsiteY852" fmla="*/ 1575911 h 1857375"/>
                  <a:gd name="connsiteX853" fmla="*/ 309086 w 1247775"/>
                  <a:gd name="connsiteY853" fmla="*/ 1562576 h 1857375"/>
                  <a:gd name="connsiteX854" fmla="*/ 306229 w 1247775"/>
                  <a:gd name="connsiteY854" fmla="*/ 1562576 h 1857375"/>
                  <a:gd name="connsiteX855" fmla="*/ 306229 w 1247775"/>
                  <a:gd name="connsiteY855" fmla="*/ 1558766 h 1857375"/>
                  <a:gd name="connsiteX856" fmla="*/ 305276 w 1247775"/>
                  <a:gd name="connsiteY856" fmla="*/ 1552099 h 1857375"/>
                  <a:gd name="connsiteX857" fmla="*/ 308134 w 1247775"/>
                  <a:gd name="connsiteY857" fmla="*/ 1550194 h 1857375"/>
                  <a:gd name="connsiteX858" fmla="*/ 316706 w 1247775"/>
                  <a:gd name="connsiteY858" fmla="*/ 1554956 h 1857375"/>
                  <a:gd name="connsiteX859" fmla="*/ 317659 w 1247775"/>
                  <a:gd name="connsiteY859" fmla="*/ 1554956 h 1857375"/>
                  <a:gd name="connsiteX860" fmla="*/ 316706 w 1247775"/>
                  <a:gd name="connsiteY860" fmla="*/ 1558766 h 1857375"/>
                  <a:gd name="connsiteX861" fmla="*/ 327184 w 1247775"/>
                  <a:gd name="connsiteY861" fmla="*/ 1569244 h 1857375"/>
                  <a:gd name="connsiteX862" fmla="*/ 337661 w 1247775"/>
                  <a:gd name="connsiteY862" fmla="*/ 1558766 h 1857375"/>
                  <a:gd name="connsiteX863" fmla="*/ 327184 w 1247775"/>
                  <a:gd name="connsiteY863" fmla="*/ 1548289 h 1857375"/>
                  <a:gd name="connsiteX864" fmla="*/ 326231 w 1247775"/>
                  <a:gd name="connsiteY864" fmla="*/ 1548289 h 1857375"/>
                  <a:gd name="connsiteX865" fmla="*/ 327184 w 1247775"/>
                  <a:gd name="connsiteY865" fmla="*/ 1544479 h 1857375"/>
                  <a:gd name="connsiteX866" fmla="*/ 316706 w 1247775"/>
                  <a:gd name="connsiteY866" fmla="*/ 1534001 h 1857375"/>
                  <a:gd name="connsiteX867" fmla="*/ 313849 w 1247775"/>
                  <a:gd name="connsiteY867" fmla="*/ 1534954 h 1857375"/>
                  <a:gd name="connsiteX868" fmla="*/ 312896 w 1247775"/>
                  <a:gd name="connsiteY868" fmla="*/ 1533049 h 1857375"/>
                  <a:gd name="connsiteX869" fmla="*/ 335756 w 1247775"/>
                  <a:gd name="connsiteY869" fmla="*/ 1505426 h 1857375"/>
                  <a:gd name="connsiteX870" fmla="*/ 331946 w 1247775"/>
                  <a:gd name="connsiteY870" fmla="*/ 1492091 h 1857375"/>
                  <a:gd name="connsiteX871" fmla="*/ 332899 w 1247775"/>
                  <a:gd name="connsiteY871" fmla="*/ 1488281 h 1857375"/>
                  <a:gd name="connsiteX872" fmla="*/ 324326 w 1247775"/>
                  <a:gd name="connsiteY872" fmla="*/ 1479709 h 1857375"/>
                  <a:gd name="connsiteX873" fmla="*/ 320516 w 1247775"/>
                  <a:gd name="connsiteY873" fmla="*/ 1480661 h 1857375"/>
                  <a:gd name="connsiteX874" fmla="*/ 308134 w 1247775"/>
                  <a:gd name="connsiteY874" fmla="*/ 1477804 h 1857375"/>
                  <a:gd name="connsiteX875" fmla="*/ 283369 w 1247775"/>
                  <a:gd name="connsiteY875" fmla="*/ 1492091 h 1857375"/>
                  <a:gd name="connsiteX876" fmla="*/ 279559 w 1247775"/>
                  <a:gd name="connsiteY876" fmla="*/ 1491139 h 1857375"/>
                  <a:gd name="connsiteX877" fmla="*/ 265271 w 1247775"/>
                  <a:gd name="connsiteY877" fmla="*/ 1500664 h 1857375"/>
                  <a:gd name="connsiteX878" fmla="*/ 258604 w 1247775"/>
                  <a:gd name="connsiteY878" fmla="*/ 1508284 h 1857375"/>
                  <a:gd name="connsiteX879" fmla="*/ 250031 w 1247775"/>
                  <a:gd name="connsiteY879" fmla="*/ 1506379 h 1857375"/>
                  <a:gd name="connsiteX880" fmla="*/ 231934 w 1247775"/>
                  <a:gd name="connsiteY880" fmla="*/ 1524476 h 1857375"/>
                  <a:gd name="connsiteX881" fmla="*/ 243364 w 1247775"/>
                  <a:gd name="connsiteY881" fmla="*/ 1541621 h 1857375"/>
                  <a:gd name="connsiteX882" fmla="*/ 242411 w 1247775"/>
                  <a:gd name="connsiteY882" fmla="*/ 1543526 h 1857375"/>
                  <a:gd name="connsiteX883" fmla="*/ 239554 w 1247775"/>
                  <a:gd name="connsiteY883" fmla="*/ 1543526 h 1857375"/>
                  <a:gd name="connsiteX884" fmla="*/ 225266 w 1247775"/>
                  <a:gd name="connsiteY884" fmla="*/ 1548289 h 1857375"/>
                  <a:gd name="connsiteX885" fmla="*/ 210026 w 1247775"/>
                  <a:gd name="connsiteY885" fmla="*/ 1544479 h 1857375"/>
                  <a:gd name="connsiteX886" fmla="*/ 189071 w 1247775"/>
                  <a:gd name="connsiteY886" fmla="*/ 1553051 h 1857375"/>
                  <a:gd name="connsiteX887" fmla="*/ 170974 w 1247775"/>
                  <a:gd name="connsiteY887" fmla="*/ 1543526 h 1857375"/>
                  <a:gd name="connsiteX888" fmla="*/ 162401 w 1247775"/>
                  <a:gd name="connsiteY888" fmla="*/ 1545431 h 1857375"/>
                  <a:gd name="connsiteX889" fmla="*/ 152876 w 1247775"/>
                  <a:gd name="connsiteY889" fmla="*/ 1537811 h 1857375"/>
                  <a:gd name="connsiteX890" fmla="*/ 143351 w 1247775"/>
                  <a:gd name="connsiteY890" fmla="*/ 1547336 h 1857375"/>
                  <a:gd name="connsiteX891" fmla="*/ 150971 w 1247775"/>
                  <a:gd name="connsiteY891" fmla="*/ 1556861 h 1857375"/>
                  <a:gd name="connsiteX892" fmla="*/ 149066 w 1247775"/>
                  <a:gd name="connsiteY892" fmla="*/ 1566386 h 1857375"/>
                  <a:gd name="connsiteX893" fmla="*/ 153829 w 1247775"/>
                  <a:gd name="connsiteY893" fmla="*/ 1580674 h 1857375"/>
                  <a:gd name="connsiteX894" fmla="*/ 143351 w 1247775"/>
                  <a:gd name="connsiteY894" fmla="*/ 1593056 h 1857375"/>
                  <a:gd name="connsiteX895" fmla="*/ 155734 w 1247775"/>
                  <a:gd name="connsiteY895" fmla="*/ 1605439 h 1857375"/>
                  <a:gd name="connsiteX896" fmla="*/ 168116 w 1247775"/>
                  <a:gd name="connsiteY896" fmla="*/ 1593056 h 1857375"/>
                  <a:gd name="connsiteX897" fmla="*/ 167164 w 1247775"/>
                  <a:gd name="connsiteY897" fmla="*/ 1589246 h 1857375"/>
                  <a:gd name="connsiteX898" fmla="*/ 170974 w 1247775"/>
                  <a:gd name="connsiteY898" fmla="*/ 1589246 h 1857375"/>
                  <a:gd name="connsiteX899" fmla="*/ 182404 w 1247775"/>
                  <a:gd name="connsiteY899" fmla="*/ 1586389 h 1857375"/>
                  <a:gd name="connsiteX900" fmla="*/ 184309 w 1247775"/>
                  <a:gd name="connsiteY900" fmla="*/ 1589246 h 1857375"/>
                  <a:gd name="connsiteX901" fmla="*/ 183356 w 1247775"/>
                  <a:gd name="connsiteY901" fmla="*/ 1597819 h 1857375"/>
                  <a:gd name="connsiteX902" fmla="*/ 195739 w 1247775"/>
                  <a:gd name="connsiteY902" fmla="*/ 1620679 h 1857375"/>
                  <a:gd name="connsiteX903" fmla="*/ 195739 w 1247775"/>
                  <a:gd name="connsiteY903" fmla="*/ 1620679 h 1857375"/>
                  <a:gd name="connsiteX904" fmla="*/ 201454 w 1247775"/>
                  <a:gd name="connsiteY904" fmla="*/ 1626394 h 1857375"/>
                  <a:gd name="connsiteX905" fmla="*/ 206216 w 1247775"/>
                  <a:gd name="connsiteY905" fmla="*/ 1624489 h 1857375"/>
                  <a:gd name="connsiteX906" fmla="*/ 210026 w 1247775"/>
                  <a:gd name="connsiteY906" fmla="*/ 1624489 h 1857375"/>
                  <a:gd name="connsiteX907" fmla="*/ 236696 w 1247775"/>
                  <a:gd name="connsiteY907" fmla="*/ 1600676 h 1857375"/>
                  <a:gd name="connsiteX908" fmla="*/ 249079 w 1247775"/>
                  <a:gd name="connsiteY908" fmla="*/ 1604486 h 1857375"/>
                  <a:gd name="connsiteX909" fmla="*/ 247174 w 1247775"/>
                  <a:gd name="connsiteY909" fmla="*/ 1614011 h 1857375"/>
                  <a:gd name="connsiteX910" fmla="*/ 248126 w 1247775"/>
                  <a:gd name="connsiteY910" fmla="*/ 1619726 h 1857375"/>
                  <a:gd name="connsiteX911" fmla="*/ 247174 w 1247775"/>
                  <a:gd name="connsiteY911" fmla="*/ 1619726 h 1857375"/>
                  <a:gd name="connsiteX912" fmla="*/ 233839 w 1247775"/>
                  <a:gd name="connsiteY912" fmla="*/ 1633061 h 1857375"/>
                  <a:gd name="connsiteX913" fmla="*/ 246221 w 1247775"/>
                  <a:gd name="connsiteY913" fmla="*/ 1646396 h 1857375"/>
                  <a:gd name="connsiteX914" fmla="*/ 258604 w 1247775"/>
                  <a:gd name="connsiteY914" fmla="*/ 1657826 h 1857375"/>
                  <a:gd name="connsiteX915" fmla="*/ 270986 w 1247775"/>
                  <a:gd name="connsiteY915" fmla="*/ 1645444 h 1857375"/>
                  <a:gd name="connsiteX916" fmla="*/ 268129 w 1247775"/>
                  <a:gd name="connsiteY916" fmla="*/ 1637824 h 1857375"/>
                  <a:gd name="connsiteX917" fmla="*/ 270034 w 1247775"/>
                  <a:gd name="connsiteY917" fmla="*/ 1637824 h 1857375"/>
                  <a:gd name="connsiteX918" fmla="*/ 281464 w 1247775"/>
                  <a:gd name="connsiteY918" fmla="*/ 1634966 h 1857375"/>
                  <a:gd name="connsiteX919" fmla="*/ 291941 w 1247775"/>
                  <a:gd name="connsiteY919" fmla="*/ 1644491 h 1857375"/>
                  <a:gd name="connsiteX920" fmla="*/ 290036 w 1247775"/>
                  <a:gd name="connsiteY920" fmla="*/ 1651159 h 1857375"/>
                  <a:gd name="connsiteX921" fmla="*/ 303371 w 1247775"/>
                  <a:gd name="connsiteY921" fmla="*/ 1664494 h 1857375"/>
                  <a:gd name="connsiteX922" fmla="*/ 312896 w 1247775"/>
                  <a:gd name="connsiteY922" fmla="*/ 1660684 h 1857375"/>
                  <a:gd name="connsiteX923" fmla="*/ 311944 w 1247775"/>
                  <a:gd name="connsiteY923" fmla="*/ 1664494 h 1857375"/>
                  <a:gd name="connsiteX924" fmla="*/ 324326 w 1247775"/>
                  <a:gd name="connsiteY924" fmla="*/ 1676876 h 1857375"/>
                  <a:gd name="connsiteX925" fmla="*/ 330041 w 1247775"/>
                  <a:gd name="connsiteY925" fmla="*/ 1675924 h 1857375"/>
                  <a:gd name="connsiteX926" fmla="*/ 342424 w 1247775"/>
                  <a:gd name="connsiteY926" fmla="*/ 1683544 h 1857375"/>
                  <a:gd name="connsiteX927" fmla="*/ 351949 w 1247775"/>
                  <a:gd name="connsiteY927" fmla="*/ 1679734 h 1857375"/>
                  <a:gd name="connsiteX928" fmla="*/ 360521 w 1247775"/>
                  <a:gd name="connsiteY928" fmla="*/ 1694974 h 1857375"/>
                  <a:gd name="connsiteX929" fmla="*/ 358616 w 1247775"/>
                  <a:gd name="connsiteY929" fmla="*/ 1694974 h 1857375"/>
                  <a:gd name="connsiteX930" fmla="*/ 348139 w 1247775"/>
                  <a:gd name="connsiteY930" fmla="*/ 1705451 h 1857375"/>
                  <a:gd name="connsiteX931" fmla="*/ 354806 w 1247775"/>
                  <a:gd name="connsiteY931" fmla="*/ 1714976 h 1857375"/>
                  <a:gd name="connsiteX932" fmla="*/ 345281 w 1247775"/>
                  <a:gd name="connsiteY932" fmla="*/ 1729264 h 1857375"/>
                  <a:gd name="connsiteX933" fmla="*/ 360521 w 1247775"/>
                  <a:gd name="connsiteY933" fmla="*/ 1744504 h 1857375"/>
                  <a:gd name="connsiteX934" fmla="*/ 375761 w 1247775"/>
                  <a:gd name="connsiteY934" fmla="*/ 1729264 h 1857375"/>
                  <a:gd name="connsiteX935" fmla="*/ 363379 w 1247775"/>
                  <a:gd name="connsiteY935" fmla="*/ 1714024 h 1857375"/>
                  <a:gd name="connsiteX936" fmla="*/ 368141 w 1247775"/>
                  <a:gd name="connsiteY936" fmla="*/ 1705451 h 1857375"/>
                  <a:gd name="connsiteX937" fmla="*/ 367189 w 1247775"/>
                  <a:gd name="connsiteY937" fmla="*/ 1701641 h 1857375"/>
                  <a:gd name="connsiteX938" fmla="*/ 374809 w 1247775"/>
                  <a:gd name="connsiteY938" fmla="*/ 1704499 h 1857375"/>
                  <a:gd name="connsiteX939" fmla="*/ 381476 w 1247775"/>
                  <a:gd name="connsiteY939" fmla="*/ 1707356 h 1857375"/>
                  <a:gd name="connsiteX940" fmla="*/ 385286 w 1247775"/>
                  <a:gd name="connsiteY940" fmla="*/ 1706404 h 1857375"/>
                  <a:gd name="connsiteX941" fmla="*/ 386239 w 1247775"/>
                  <a:gd name="connsiteY941" fmla="*/ 1706404 h 1857375"/>
                  <a:gd name="connsiteX942" fmla="*/ 416719 w 1247775"/>
                  <a:gd name="connsiteY942" fmla="*/ 1688306 h 1857375"/>
                  <a:gd name="connsiteX943" fmla="*/ 421481 w 1247775"/>
                  <a:gd name="connsiteY943" fmla="*/ 1681639 h 1857375"/>
                  <a:gd name="connsiteX944" fmla="*/ 420529 w 1247775"/>
                  <a:gd name="connsiteY944" fmla="*/ 1678781 h 1857375"/>
                  <a:gd name="connsiteX945" fmla="*/ 420529 w 1247775"/>
                  <a:gd name="connsiteY945" fmla="*/ 1675924 h 1857375"/>
                  <a:gd name="connsiteX946" fmla="*/ 433864 w 1247775"/>
                  <a:gd name="connsiteY946" fmla="*/ 1679734 h 1857375"/>
                  <a:gd name="connsiteX947" fmla="*/ 436721 w 1247775"/>
                  <a:gd name="connsiteY947" fmla="*/ 1686401 h 1857375"/>
                  <a:gd name="connsiteX948" fmla="*/ 415766 w 1247775"/>
                  <a:gd name="connsiteY948" fmla="*/ 1702594 h 1857375"/>
                  <a:gd name="connsiteX949" fmla="*/ 414814 w 1247775"/>
                  <a:gd name="connsiteY949" fmla="*/ 1702594 h 1857375"/>
                  <a:gd name="connsiteX950" fmla="*/ 409099 w 1247775"/>
                  <a:gd name="connsiteY950" fmla="*/ 1708309 h 1857375"/>
                  <a:gd name="connsiteX951" fmla="*/ 409099 w 1247775"/>
                  <a:gd name="connsiteY951" fmla="*/ 1710214 h 1857375"/>
                  <a:gd name="connsiteX952" fmla="*/ 407194 w 1247775"/>
                  <a:gd name="connsiteY952" fmla="*/ 1711166 h 1857375"/>
                  <a:gd name="connsiteX953" fmla="*/ 399574 w 1247775"/>
                  <a:gd name="connsiteY953" fmla="*/ 1705451 h 1857375"/>
                  <a:gd name="connsiteX954" fmla="*/ 391954 w 1247775"/>
                  <a:gd name="connsiteY954" fmla="*/ 1713071 h 1857375"/>
                  <a:gd name="connsiteX955" fmla="*/ 399574 w 1247775"/>
                  <a:gd name="connsiteY955" fmla="*/ 1720691 h 1857375"/>
                  <a:gd name="connsiteX956" fmla="*/ 400526 w 1247775"/>
                  <a:gd name="connsiteY956" fmla="*/ 1720691 h 1857375"/>
                  <a:gd name="connsiteX957" fmla="*/ 400526 w 1247775"/>
                  <a:gd name="connsiteY957" fmla="*/ 1724501 h 1857375"/>
                  <a:gd name="connsiteX958" fmla="*/ 401479 w 1247775"/>
                  <a:gd name="connsiteY958" fmla="*/ 1729264 h 1857375"/>
                  <a:gd name="connsiteX959" fmla="*/ 392906 w 1247775"/>
                  <a:gd name="connsiteY959" fmla="*/ 1743551 h 1857375"/>
                  <a:gd name="connsiteX960" fmla="*/ 394811 w 1247775"/>
                  <a:gd name="connsiteY960" fmla="*/ 1752124 h 1857375"/>
                  <a:gd name="connsiteX961" fmla="*/ 380524 w 1247775"/>
                  <a:gd name="connsiteY961" fmla="*/ 1756886 h 1857375"/>
                  <a:gd name="connsiteX962" fmla="*/ 367189 w 1247775"/>
                  <a:gd name="connsiteY962" fmla="*/ 1751171 h 1857375"/>
                  <a:gd name="connsiteX963" fmla="*/ 348139 w 1247775"/>
                  <a:gd name="connsiteY963" fmla="*/ 1766411 h 1857375"/>
                  <a:gd name="connsiteX964" fmla="*/ 347186 w 1247775"/>
                  <a:gd name="connsiteY964" fmla="*/ 1767364 h 1857375"/>
                  <a:gd name="connsiteX965" fmla="*/ 348139 w 1247775"/>
                  <a:gd name="connsiteY965" fmla="*/ 1761649 h 1857375"/>
                  <a:gd name="connsiteX966" fmla="*/ 333851 w 1247775"/>
                  <a:gd name="connsiteY966" fmla="*/ 1747361 h 1857375"/>
                  <a:gd name="connsiteX967" fmla="*/ 324326 w 1247775"/>
                  <a:gd name="connsiteY967" fmla="*/ 1751171 h 1857375"/>
                  <a:gd name="connsiteX968" fmla="*/ 298609 w 1247775"/>
                  <a:gd name="connsiteY968" fmla="*/ 1736884 h 1857375"/>
                  <a:gd name="connsiteX969" fmla="*/ 268129 w 1247775"/>
                  <a:gd name="connsiteY969" fmla="*/ 1766411 h 1857375"/>
                  <a:gd name="connsiteX970" fmla="*/ 263366 w 1247775"/>
                  <a:gd name="connsiteY970" fmla="*/ 1767364 h 1857375"/>
                  <a:gd name="connsiteX971" fmla="*/ 265271 w 1247775"/>
                  <a:gd name="connsiteY971" fmla="*/ 1758791 h 1857375"/>
                  <a:gd name="connsiteX972" fmla="*/ 238601 w 1247775"/>
                  <a:gd name="connsiteY972" fmla="*/ 1732121 h 1857375"/>
                  <a:gd name="connsiteX973" fmla="*/ 211931 w 1247775"/>
                  <a:gd name="connsiteY973" fmla="*/ 1758791 h 1857375"/>
                  <a:gd name="connsiteX974" fmla="*/ 212884 w 1247775"/>
                  <a:gd name="connsiteY974" fmla="*/ 1764506 h 1857375"/>
                  <a:gd name="connsiteX975" fmla="*/ 212884 w 1247775"/>
                  <a:gd name="connsiteY975" fmla="*/ 1765459 h 1857375"/>
                  <a:gd name="connsiteX976" fmla="*/ 214789 w 1247775"/>
                  <a:gd name="connsiteY976" fmla="*/ 1773079 h 1857375"/>
                  <a:gd name="connsiteX977" fmla="*/ 207169 w 1247775"/>
                  <a:gd name="connsiteY977" fmla="*/ 1781651 h 1857375"/>
                  <a:gd name="connsiteX978" fmla="*/ 208121 w 1247775"/>
                  <a:gd name="connsiteY978" fmla="*/ 1784509 h 1857375"/>
                  <a:gd name="connsiteX979" fmla="*/ 195739 w 1247775"/>
                  <a:gd name="connsiteY979" fmla="*/ 1810226 h 1857375"/>
                  <a:gd name="connsiteX980" fmla="*/ 230029 w 1247775"/>
                  <a:gd name="connsiteY980" fmla="*/ 1847374 h 1857375"/>
                  <a:gd name="connsiteX981" fmla="*/ 260509 w 1247775"/>
                  <a:gd name="connsiteY981" fmla="*/ 1832134 h 1857375"/>
                  <a:gd name="connsiteX982" fmla="*/ 260509 w 1247775"/>
                  <a:gd name="connsiteY982" fmla="*/ 1834991 h 1857375"/>
                  <a:gd name="connsiteX983" fmla="*/ 261461 w 1247775"/>
                  <a:gd name="connsiteY983" fmla="*/ 1839754 h 1857375"/>
                  <a:gd name="connsiteX984" fmla="*/ 257651 w 1247775"/>
                  <a:gd name="connsiteY984" fmla="*/ 1844516 h 1857375"/>
                  <a:gd name="connsiteX985" fmla="*/ 263366 w 1247775"/>
                  <a:gd name="connsiteY985" fmla="*/ 1850231 h 1857375"/>
                  <a:gd name="connsiteX986" fmla="*/ 267176 w 1247775"/>
                  <a:gd name="connsiteY986" fmla="*/ 1848326 h 1857375"/>
                  <a:gd name="connsiteX987" fmla="*/ 270986 w 1247775"/>
                  <a:gd name="connsiteY987" fmla="*/ 1850231 h 1857375"/>
                  <a:gd name="connsiteX988" fmla="*/ 279559 w 1247775"/>
                  <a:gd name="connsiteY988" fmla="*/ 1855946 h 1857375"/>
                  <a:gd name="connsiteX989" fmla="*/ 288131 w 1247775"/>
                  <a:gd name="connsiteY989" fmla="*/ 1850231 h 1857375"/>
                  <a:gd name="connsiteX990" fmla="*/ 300514 w 1247775"/>
                  <a:gd name="connsiteY990" fmla="*/ 1854041 h 1857375"/>
                  <a:gd name="connsiteX991" fmla="*/ 310039 w 1247775"/>
                  <a:gd name="connsiteY991" fmla="*/ 1852136 h 1857375"/>
                  <a:gd name="connsiteX992" fmla="*/ 329089 w 1247775"/>
                  <a:gd name="connsiteY992" fmla="*/ 1834039 h 1857375"/>
                  <a:gd name="connsiteX993" fmla="*/ 334804 w 1247775"/>
                  <a:gd name="connsiteY993" fmla="*/ 1828324 h 1857375"/>
                  <a:gd name="connsiteX994" fmla="*/ 337661 w 1247775"/>
                  <a:gd name="connsiteY994" fmla="*/ 1828324 h 1857375"/>
                  <a:gd name="connsiteX995" fmla="*/ 356711 w 1247775"/>
                  <a:gd name="connsiteY995" fmla="*/ 1817846 h 1857375"/>
                  <a:gd name="connsiteX996" fmla="*/ 368141 w 1247775"/>
                  <a:gd name="connsiteY996" fmla="*/ 1819751 h 1857375"/>
                  <a:gd name="connsiteX997" fmla="*/ 380524 w 1247775"/>
                  <a:gd name="connsiteY997" fmla="*/ 1817846 h 1857375"/>
                  <a:gd name="connsiteX998" fmla="*/ 400526 w 1247775"/>
                  <a:gd name="connsiteY998" fmla="*/ 1823561 h 1857375"/>
                  <a:gd name="connsiteX999" fmla="*/ 437674 w 1247775"/>
                  <a:gd name="connsiteY999" fmla="*/ 1786414 h 1857375"/>
                  <a:gd name="connsiteX1000" fmla="*/ 437674 w 1247775"/>
                  <a:gd name="connsiteY1000" fmla="*/ 1786414 h 1857375"/>
                  <a:gd name="connsiteX1001" fmla="*/ 441484 w 1247775"/>
                  <a:gd name="connsiteY1001" fmla="*/ 1786414 h 1857375"/>
                  <a:gd name="connsiteX1002" fmla="*/ 454819 w 1247775"/>
                  <a:gd name="connsiteY1002" fmla="*/ 1782604 h 1857375"/>
                  <a:gd name="connsiteX1003" fmla="*/ 461486 w 1247775"/>
                  <a:gd name="connsiteY1003" fmla="*/ 1784509 h 1857375"/>
                  <a:gd name="connsiteX1004" fmla="*/ 475774 w 1247775"/>
                  <a:gd name="connsiteY1004" fmla="*/ 1770221 h 1857375"/>
                  <a:gd name="connsiteX1005" fmla="*/ 472916 w 1247775"/>
                  <a:gd name="connsiteY1005" fmla="*/ 1762601 h 1857375"/>
                  <a:gd name="connsiteX1006" fmla="*/ 488156 w 1247775"/>
                  <a:gd name="connsiteY1006" fmla="*/ 1753076 h 1857375"/>
                  <a:gd name="connsiteX1007" fmla="*/ 493871 w 1247775"/>
                  <a:gd name="connsiteY1007" fmla="*/ 1750219 h 1857375"/>
                  <a:gd name="connsiteX1008" fmla="*/ 493871 w 1247775"/>
                  <a:gd name="connsiteY1008" fmla="*/ 1751171 h 1857375"/>
                  <a:gd name="connsiteX1009" fmla="*/ 525304 w 1247775"/>
                  <a:gd name="connsiteY1009" fmla="*/ 1782604 h 1857375"/>
                  <a:gd name="connsiteX1010" fmla="*/ 533876 w 1247775"/>
                  <a:gd name="connsiteY1010" fmla="*/ 1780699 h 1857375"/>
                  <a:gd name="connsiteX1011" fmla="*/ 550069 w 1247775"/>
                  <a:gd name="connsiteY1011" fmla="*/ 1785461 h 1857375"/>
                  <a:gd name="connsiteX1012" fmla="*/ 567214 w 1247775"/>
                  <a:gd name="connsiteY1012" fmla="*/ 1779746 h 1857375"/>
                  <a:gd name="connsiteX1013" fmla="*/ 575786 w 1247775"/>
                  <a:gd name="connsiteY1013" fmla="*/ 1780699 h 1857375"/>
                  <a:gd name="connsiteX1014" fmla="*/ 601504 w 1247775"/>
                  <a:gd name="connsiteY1014" fmla="*/ 1769269 h 1857375"/>
                  <a:gd name="connsiteX1015" fmla="*/ 604361 w 1247775"/>
                  <a:gd name="connsiteY1015" fmla="*/ 1769269 h 1857375"/>
                  <a:gd name="connsiteX1016" fmla="*/ 615791 w 1247775"/>
                  <a:gd name="connsiteY1016" fmla="*/ 1767364 h 1857375"/>
                  <a:gd name="connsiteX1017" fmla="*/ 651034 w 1247775"/>
                  <a:gd name="connsiteY1017" fmla="*/ 1791176 h 1857375"/>
                  <a:gd name="connsiteX1018" fmla="*/ 655796 w 1247775"/>
                  <a:gd name="connsiteY1018" fmla="*/ 1791176 h 1857375"/>
                  <a:gd name="connsiteX1019" fmla="*/ 705326 w 1247775"/>
                  <a:gd name="connsiteY1019" fmla="*/ 1800701 h 1857375"/>
                  <a:gd name="connsiteX1020" fmla="*/ 1004411 w 1247775"/>
                  <a:gd name="connsiteY1020" fmla="*/ 1796891 h 1857375"/>
                  <a:gd name="connsiteX1021" fmla="*/ 1087279 w 1247775"/>
                  <a:gd name="connsiteY1021" fmla="*/ 1637824 h 1857375"/>
                  <a:gd name="connsiteX1022" fmla="*/ 1076801 w 1247775"/>
                  <a:gd name="connsiteY1022" fmla="*/ 1550194 h 1857375"/>
                  <a:gd name="connsiteX1023" fmla="*/ 1153001 w 1247775"/>
                  <a:gd name="connsiteY1023" fmla="*/ 1512094 h 1857375"/>
                  <a:gd name="connsiteX1024" fmla="*/ 1149191 w 1247775"/>
                  <a:gd name="connsiteY1024" fmla="*/ 1437799 h 1857375"/>
                  <a:gd name="connsiteX1025" fmla="*/ 1078706 w 1247775"/>
                  <a:gd name="connsiteY1025" fmla="*/ 1408271 h 1857375"/>
                  <a:gd name="connsiteX1026" fmla="*/ 1161574 w 1247775"/>
                  <a:gd name="connsiteY1026" fmla="*/ 1366361 h 1857375"/>
                  <a:gd name="connsiteX1027" fmla="*/ 1186339 w 1247775"/>
                  <a:gd name="connsiteY1027" fmla="*/ 1283494 h 1857375"/>
                  <a:gd name="connsiteX1028" fmla="*/ 1138714 w 1247775"/>
                  <a:gd name="connsiteY1028" fmla="*/ 1235869 h 1857375"/>
                  <a:gd name="connsiteX1029" fmla="*/ 1159669 w 1247775"/>
                  <a:gd name="connsiteY1029" fmla="*/ 1165384 h 1857375"/>
                  <a:gd name="connsiteX1030" fmla="*/ 1240631 w 1247775"/>
                  <a:gd name="connsiteY1030" fmla="*/ 1103471 h 1857375"/>
                  <a:gd name="connsiteX1031" fmla="*/ 1172051 w 1247775"/>
                  <a:gd name="connsiteY1031" fmla="*/ 974884 h 1857375"/>
                  <a:gd name="connsiteX1032" fmla="*/ 584359 w 1247775"/>
                  <a:gd name="connsiteY1032" fmla="*/ 250984 h 1857375"/>
                  <a:gd name="connsiteX1033" fmla="*/ 581501 w 1247775"/>
                  <a:gd name="connsiteY1033" fmla="*/ 252889 h 1857375"/>
                  <a:gd name="connsiteX1034" fmla="*/ 572929 w 1247775"/>
                  <a:gd name="connsiteY1034" fmla="*/ 250031 h 1857375"/>
                  <a:gd name="connsiteX1035" fmla="*/ 571976 w 1247775"/>
                  <a:gd name="connsiteY1035" fmla="*/ 250031 h 1857375"/>
                  <a:gd name="connsiteX1036" fmla="*/ 570071 w 1247775"/>
                  <a:gd name="connsiteY1036" fmla="*/ 249079 h 1857375"/>
                  <a:gd name="connsiteX1037" fmla="*/ 570071 w 1247775"/>
                  <a:gd name="connsiteY1037" fmla="*/ 246221 h 1857375"/>
                  <a:gd name="connsiteX1038" fmla="*/ 570071 w 1247775"/>
                  <a:gd name="connsiteY1038" fmla="*/ 243364 h 1857375"/>
                  <a:gd name="connsiteX1039" fmla="*/ 585311 w 1247775"/>
                  <a:gd name="connsiteY1039" fmla="*/ 234791 h 1857375"/>
                  <a:gd name="connsiteX1040" fmla="*/ 595789 w 1247775"/>
                  <a:gd name="connsiteY1040" fmla="*/ 244316 h 1857375"/>
                  <a:gd name="connsiteX1041" fmla="*/ 584359 w 1247775"/>
                  <a:gd name="connsiteY1041" fmla="*/ 250984 h 1857375"/>
                  <a:gd name="connsiteX1042" fmla="*/ 596741 w 1247775"/>
                  <a:gd name="connsiteY1042" fmla="*/ 201454 h 1857375"/>
                  <a:gd name="connsiteX1043" fmla="*/ 596741 w 1247775"/>
                  <a:gd name="connsiteY1043" fmla="*/ 198596 h 1857375"/>
                  <a:gd name="connsiteX1044" fmla="*/ 598646 w 1247775"/>
                  <a:gd name="connsiteY1044" fmla="*/ 199549 h 1857375"/>
                  <a:gd name="connsiteX1045" fmla="*/ 596741 w 1247775"/>
                  <a:gd name="connsiteY1045" fmla="*/ 201454 h 1857375"/>
                  <a:gd name="connsiteX1046" fmla="*/ 606266 w 1247775"/>
                  <a:gd name="connsiteY1046" fmla="*/ 250031 h 1857375"/>
                  <a:gd name="connsiteX1047" fmla="*/ 602456 w 1247775"/>
                  <a:gd name="connsiteY1047" fmla="*/ 245269 h 1857375"/>
                  <a:gd name="connsiteX1048" fmla="*/ 605314 w 1247775"/>
                  <a:gd name="connsiteY1048" fmla="*/ 245269 h 1857375"/>
                  <a:gd name="connsiteX1049" fmla="*/ 609124 w 1247775"/>
                  <a:gd name="connsiteY1049" fmla="*/ 245269 h 1857375"/>
                  <a:gd name="connsiteX1050" fmla="*/ 606266 w 1247775"/>
                  <a:gd name="connsiteY1050" fmla="*/ 250031 h 1857375"/>
                  <a:gd name="connsiteX1051" fmla="*/ 557689 w 1247775"/>
                  <a:gd name="connsiteY1051" fmla="*/ 407194 h 1857375"/>
                  <a:gd name="connsiteX1052" fmla="*/ 555784 w 1247775"/>
                  <a:gd name="connsiteY1052" fmla="*/ 407194 h 1857375"/>
                  <a:gd name="connsiteX1053" fmla="*/ 555784 w 1247775"/>
                  <a:gd name="connsiteY1053" fmla="*/ 405289 h 1857375"/>
                  <a:gd name="connsiteX1054" fmla="*/ 554831 w 1247775"/>
                  <a:gd name="connsiteY1054" fmla="*/ 400526 h 1857375"/>
                  <a:gd name="connsiteX1055" fmla="*/ 559594 w 1247775"/>
                  <a:gd name="connsiteY1055" fmla="*/ 407194 h 1857375"/>
                  <a:gd name="connsiteX1056" fmla="*/ 557689 w 1247775"/>
                  <a:gd name="connsiteY1056" fmla="*/ 407194 h 1857375"/>
                  <a:gd name="connsiteX1057" fmla="*/ 637699 w 1247775"/>
                  <a:gd name="connsiteY1057" fmla="*/ 305276 h 1857375"/>
                  <a:gd name="connsiteX1058" fmla="*/ 641509 w 1247775"/>
                  <a:gd name="connsiteY1058" fmla="*/ 309086 h 1857375"/>
                  <a:gd name="connsiteX1059" fmla="*/ 638651 w 1247775"/>
                  <a:gd name="connsiteY1059" fmla="*/ 310039 h 1857375"/>
                  <a:gd name="connsiteX1060" fmla="*/ 636746 w 1247775"/>
                  <a:gd name="connsiteY1060" fmla="*/ 306229 h 1857375"/>
                  <a:gd name="connsiteX1061" fmla="*/ 637699 w 1247775"/>
                  <a:gd name="connsiteY1061" fmla="*/ 305276 h 1857375"/>
                  <a:gd name="connsiteX1062" fmla="*/ 591979 w 1247775"/>
                  <a:gd name="connsiteY1062" fmla="*/ 417671 h 1857375"/>
                  <a:gd name="connsiteX1063" fmla="*/ 609124 w 1247775"/>
                  <a:gd name="connsiteY1063" fmla="*/ 409099 h 1857375"/>
                  <a:gd name="connsiteX1064" fmla="*/ 606266 w 1247775"/>
                  <a:gd name="connsiteY1064" fmla="*/ 418624 h 1857375"/>
                  <a:gd name="connsiteX1065" fmla="*/ 606266 w 1247775"/>
                  <a:gd name="connsiteY1065" fmla="*/ 418624 h 1857375"/>
                  <a:gd name="connsiteX1066" fmla="*/ 598646 w 1247775"/>
                  <a:gd name="connsiteY1066" fmla="*/ 426244 h 1857375"/>
                  <a:gd name="connsiteX1067" fmla="*/ 591026 w 1247775"/>
                  <a:gd name="connsiteY1067" fmla="*/ 420529 h 1857375"/>
                  <a:gd name="connsiteX1068" fmla="*/ 591979 w 1247775"/>
                  <a:gd name="connsiteY1068" fmla="*/ 417671 h 1857375"/>
                  <a:gd name="connsiteX1069" fmla="*/ 594836 w 1247775"/>
                  <a:gd name="connsiteY1069" fmla="*/ 511016 h 1857375"/>
                  <a:gd name="connsiteX1070" fmla="*/ 591979 w 1247775"/>
                  <a:gd name="connsiteY1070" fmla="*/ 510064 h 1857375"/>
                  <a:gd name="connsiteX1071" fmla="*/ 590074 w 1247775"/>
                  <a:gd name="connsiteY1071" fmla="*/ 510064 h 1857375"/>
                  <a:gd name="connsiteX1072" fmla="*/ 587216 w 1247775"/>
                  <a:gd name="connsiteY1072" fmla="*/ 508159 h 1857375"/>
                  <a:gd name="connsiteX1073" fmla="*/ 597694 w 1247775"/>
                  <a:gd name="connsiteY1073" fmla="*/ 503396 h 1857375"/>
                  <a:gd name="connsiteX1074" fmla="*/ 598646 w 1247775"/>
                  <a:gd name="connsiteY1074" fmla="*/ 505301 h 1857375"/>
                  <a:gd name="connsiteX1075" fmla="*/ 594836 w 1247775"/>
                  <a:gd name="connsiteY1075" fmla="*/ 511016 h 1857375"/>
                  <a:gd name="connsiteX1076" fmla="*/ 633889 w 1247775"/>
                  <a:gd name="connsiteY1076" fmla="*/ 447199 h 1857375"/>
                  <a:gd name="connsiteX1077" fmla="*/ 627221 w 1247775"/>
                  <a:gd name="connsiteY1077" fmla="*/ 461486 h 1857375"/>
                  <a:gd name="connsiteX1078" fmla="*/ 626269 w 1247775"/>
                  <a:gd name="connsiteY1078" fmla="*/ 461486 h 1857375"/>
                  <a:gd name="connsiteX1079" fmla="*/ 608171 w 1247775"/>
                  <a:gd name="connsiteY1079" fmla="*/ 479584 h 1857375"/>
                  <a:gd name="connsiteX1080" fmla="*/ 609124 w 1247775"/>
                  <a:gd name="connsiteY1080" fmla="*/ 484346 h 1857375"/>
                  <a:gd name="connsiteX1081" fmla="*/ 608171 w 1247775"/>
                  <a:gd name="connsiteY1081" fmla="*/ 485299 h 1857375"/>
                  <a:gd name="connsiteX1082" fmla="*/ 608171 w 1247775"/>
                  <a:gd name="connsiteY1082" fmla="*/ 483394 h 1857375"/>
                  <a:gd name="connsiteX1083" fmla="*/ 593884 w 1247775"/>
                  <a:gd name="connsiteY1083" fmla="*/ 459581 h 1857375"/>
                  <a:gd name="connsiteX1084" fmla="*/ 606266 w 1247775"/>
                  <a:gd name="connsiteY1084" fmla="*/ 444341 h 1857375"/>
                  <a:gd name="connsiteX1085" fmla="*/ 614839 w 1247775"/>
                  <a:gd name="connsiteY1085" fmla="*/ 447199 h 1857375"/>
                  <a:gd name="connsiteX1086" fmla="*/ 626269 w 1247775"/>
                  <a:gd name="connsiteY1086" fmla="*/ 440531 h 1857375"/>
                  <a:gd name="connsiteX1087" fmla="*/ 630079 w 1247775"/>
                  <a:gd name="connsiteY1087" fmla="*/ 440531 h 1857375"/>
                  <a:gd name="connsiteX1088" fmla="*/ 631984 w 1247775"/>
                  <a:gd name="connsiteY1088" fmla="*/ 440531 h 1857375"/>
                  <a:gd name="connsiteX1089" fmla="*/ 636746 w 1247775"/>
                  <a:gd name="connsiteY1089" fmla="*/ 444341 h 1857375"/>
                  <a:gd name="connsiteX1090" fmla="*/ 633889 w 1247775"/>
                  <a:gd name="connsiteY1090" fmla="*/ 447199 h 1857375"/>
                  <a:gd name="connsiteX1091" fmla="*/ 633889 w 1247775"/>
                  <a:gd name="connsiteY1091" fmla="*/ 447199 h 1857375"/>
                  <a:gd name="connsiteX1092" fmla="*/ 639604 w 1247775"/>
                  <a:gd name="connsiteY1092" fmla="*/ 402431 h 1857375"/>
                  <a:gd name="connsiteX1093" fmla="*/ 631031 w 1247775"/>
                  <a:gd name="connsiteY1093" fmla="*/ 399574 h 1857375"/>
                  <a:gd name="connsiteX1094" fmla="*/ 625316 w 1247775"/>
                  <a:gd name="connsiteY1094" fmla="*/ 391001 h 1857375"/>
                  <a:gd name="connsiteX1095" fmla="*/ 626269 w 1247775"/>
                  <a:gd name="connsiteY1095" fmla="*/ 388144 h 1857375"/>
                  <a:gd name="connsiteX1096" fmla="*/ 620554 w 1247775"/>
                  <a:gd name="connsiteY1096" fmla="*/ 382429 h 1857375"/>
                  <a:gd name="connsiteX1097" fmla="*/ 619601 w 1247775"/>
                  <a:gd name="connsiteY1097" fmla="*/ 374809 h 1857375"/>
                  <a:gd name="connsiteX1098" fmla="*/ 625316 w 1247775"/>
                  <a:gd name="connsiteY1098" fmla="*/ 375761 h 1857375"/>
                  <a:gd name="connsiteX1099" fmla="*/ 631031 w 1247775"/>
                  <a:gd name="connsiteY1099" fmla="*/ 373856 h 1857375"/>
                  <a:gd name="connsiteX1100" fmla="*/ 642461 w 1247775"/>
                  <a:gd name="connsiteY1100" fmla="*/ 380524 h 1857375"/>
                  <a:gd name="connsiteX1101" fmla="*/ 647224 w 1247775"/>
                  <a:gd name="connsiteY1101" fmla="*/ 394811 h 1857375"/>
                  <a:gd name="connsiteX1102" fmla="*/ 639604 w 1247775"/>
                  <a:gd name="connsiteY1102" fmla="*/ 402431 h 1857375"/>
                  <a:gd name="connsiteX1103" fmla="*/ 343376 w 1247775"/>
                  <a:gd name="connsiteY1103" fmla="*/ 758666 h 1857375"/>
                  <a:gd name="connsiteX1104" fmla="*/ 343376 w 1247775"/>
                  <a:gd name="connsiteY1104" fmla="*/ 758666 h 1857375"/>
                  <a:gd name="connsiteX1105" fmla="*/ 341471 w 1247775"/>
                  <a:gd name="connsiteY1105" fmla="*/ 751999 h 1857375"/>
                  <a:gd name="connsiteX1106" fmla="*/ 346234 w 1247775"/>
                  <a:gd name="connsiteY1106" fmla="*/ 752951 h 1857375"/>
                  <a:gd name="connsiteX1107" fmla="*/ 343376 w 1247775"/>
                  <a:gd name="connsiteY1107" fmla="*/ 758666 h 1857375"/>
                  <a:gd name="connsiteX1108" fmla="*/ 109061 w 1247775"/>
                  <a:gd name="connsiteY1108" fmla="*/ 1225391 h 1857375"/>
                  <a:gd name="connsiteX1109" fmla="*/ 95726 w 1247775"/>
                  <a:gd name="connsiteY1109" fmla="*/ 1217771 h 1857375"/>
                  <a:gd name="connsiteX1110" fmla="*/ 104299 w 1247775"/>
                  <a:gd name="connsiteY1110" fmla="*/ 1210151 h 1857375"/>
                  <a:gd name="connsiteX1111" fmla="*/ 122396 w 1247775"/>
                  <a:gd name="connsiteY1111" fmla="*/ 1195864 h 1857375"/>
                  <a:gd name="connsiteX1112" fmla="*/ 129064 w 1247775"/>
                  <a:gd name="connsiteY1112" fmla="*/ 1201579 h 1857375"/>
                  <a:gd name="connsiteX1113" fmla="*/ 109061 w 1247775"/>
                  <a:gd name="connsiteY1113" fmla="*/ 1225391 h 1857375"/>
                  <a:gd name="connsiteX1114" fmla="*/ 151924 w 1247775"/>
                  <a:gd name="connsiteY1114" fmla="*/ 1208246 h 1857375"/>
                  <a:gd name="connsiteX1115" fmla="*/ 150019 w 1247775"/>
                  <a:gd name="connsiteY1115" fmla="*/ 1206341 h 1857375"/>
                  <a:gd name="connsiteX1116" fmla="*/ 151924 w 1247775"/>
                  <a:gd name="connsiteY1116" fmla="*/ 1206341 h 1857375"/>
                  <a:gd name="connsiteX1117" fmla="*/ 151924 w 1247775"/>
                  <a:gd name="connsiteY1117" fmla="*/ 1208246 h 1857375"/>
                  <a:gd name="connsiteX1118" fmla="*/ 290989 w 1247775"/>
                  <a:gd name="connsiteY1118" fmla="*/ 992981 h 1857375"/>
                  <a:gd name="connsiteX1119" fmla="*/ 291941 w 1247775"/>
                  <a:gd name="connsiteY1119" fmla="*/ 986314 h 1857375"/>
                  <a:gd name="connsiteX1120" fmla="*/ 291941 w 1247775"/>
                  <a:gd name="connsiteY1120" fmla="*/ 986314 h 1857375"/>
                  <a:gd name="connsiteX1121" fmla="*/ 294799 w 1247775"/>
                  <a:gd name="connsiteY1121" fmla="*/ 987266 h 1857375"/>
                  <a:gd name="connsiteX1122" fmla="*/ 290989 w 1247775"/>
                  <a:gd name="connsiteY1122" fmla="*/ 992981 h 1857375"/>
                  <a:gd name="connsiteX1123" fmla="*/ 309086 w 1247775"/>
                  <a:gd name="connsiteY1123" fmla="*/ 1652111 h 1857375"/>
                  <a:gd name="connsiteX1124" fmla="*/ 310039 w 1247775"/>
                  <a:gd name="connsiteY1124" fmla="*/ 1649254 h 1857375"/>
                  <a:gd name="connsiteX1125" fmla="*/ 310991 w 1247775"/>
                  <a:gd name="connsiteY1125" fmla="*/ 1650206 h 1857375"/>
                  <a:gd name="connsiteX1126" fmla="*/ 309086 w 1247775"/>
                  <a:gd name="connsiteY1126" fmla="*/ 1652111 h 1857375"/>
                  <a:gd name="connsiteX1127" fmla="*/ 259556 w 1247775"/>
                  <a:gd name="connsiteY1127" fmla="*/ 1822609 h 1857375"/>
                  <a:gd name="connsiteX1128" fmla="*/ 261461 w 1247775"/>
                  <a:gd name="connsiteY1128" fmla="*/ 1816894 h 1857375"/>
                  <a:gd name="connsiteX1129" fmla="*/ 265271 w 1247775"/>
                  <a:gd name="connsiteY1129" fmla="*/ 1816894 h 1857375"/>
                  <a:gd name="connsiteX1130" fmla="*/ 266224 w 1247775"/>
                  <a:gd name="connsiteY1130" fmla="*/ 1817846 h 1857375"/>
                  <a:gd name="connsiteX1131" fmla="*/ 259556 w 1247775"/>
                  <a:gd name="connsiteY1131" fmla="*/ 1822609 h 1857375"/>
                  <a:gd name="connsiteX1132" fmla="*/ 330994 w 1247775"/>
                  <a:gd name="connsiteY1132" fmla="*/ 1783556 h 1857375"/>
                  <a:gd name="connsiteX1133" fmla="*/ 329089 w 1247775"/>
                  <a:gd name="connsiteY1133" fmla="*/ 1783556 h 1857375"/>
                  <a:gd name="connsiteX1134" fmla="*/ 326231 w 1247775"/>
                  <a:gd name="connsiteY1134" fmla="*/ 1781651 h 1857375"/>
                  <a:gd name="connsiteX1135" fmla="*/ 321469 w 1247775"/>
                  <a:gd name="connsiteY1135" fmla="*/ 1777841 h 1857375"/>
                  <a:gd name="connsiteX1136" fmla="*/ 323374 w 1247775"/>
                  <a:gd name="connsiteY1136" fmla="*/ 1772126 h 1857375"/>
                  <a:gd name="connsiteX1137" fmla="*/ 329089 w 1247775"/>
                  <a:gd name="connsiteY1137" fmla="*/ 1773079 h 1857375"/>
                  <a:gd name="connsiteX1138" fmla="*/ 335756 w 1247775"/>
                  <a:gd name="connsiteY1138" fmla="*/ 1771174 h 1857375"/>
                  <a:gd name="connsiteX1139" fmla="*/ 330994 w 1247775"/>
                  <a:gd name="connsiteY1139" fmla="*/ 1783556 h 1857375"/>
                  <a:gd name="connsiteX1140" fmla="*/ 442436 w 1247775"/>
                  <a:gd name="connsiteY1140" fmla="*/ 1450181 h 1857375"/>
                  <a:gd name="connsiteX1141" fmla="*/ 451009 w 1247775"/>
                  <a:gd name="connsiteY1141" fmla="*/ 1458754 h 1857375"/>
                  <a:gd name="connsiteX1142" fmla="*/ 444341 w 1247775"/>
                  <a:gd name="connsiteY1142" fmla="*/ 1465421 h 1857375"/>
                  <a:gd name="connsiteX1143" fmla="*/ 437674 w 1247775"/>
                  <a:gd name="connsiteY1143" fmla="*/ 1454944 h 1857375"/>
                  <a:gd name="connsiteX1144" fmla="*/ 442436 w 1247775"/>
                  <a:gd name="connsiteY1144" fmla="*/ 1450181 h 1857375"/>
                  <a:gd name="connsiteX1145" fmla="*/ 426244 w 1247775"/>
                  <a:gd name="connsiteY1145" fmla="*/ 1592104 h 1857375"/>
                  <a:gd name="connsiteX1146" fmla="*/ 420529 w 1247775"/>
                  <a:gd name="connsiteY1146" fmla="*/ 1587341 h 1857375"/>
                  <a:gd name="connsiteX1147" fmla="*/ 419576 w 1247775"/>
                  <a:gd name="connsiteY1147" fmla="*/ 1587341 h 1857375"/>
                  <a:gd name="connsiteX1148" fmla="*/ 421481 w 1247775"/>
                  <a:gd name="connsiteY1148" fmla="*/ 1576864 h 1857375"/>
                  <a:gd name="connsiteX1149" fmla="*/ 421481 w 1247775"/>
                  <a:gd name="connsiteY1149" fmla="*/ 1574959 h 1857375"/>
                  <a:gd name="connsiteX1150" fmla="*/ 422434 w 1247775"/>
                  <a:gd name="connsiteY1150" fmla="*/ 1574959 h 1857375"/>
                  <a:gd name="connsiteX1151" fmla="*/ 426244 w 1247775"/>
                  <a:gd name="connsiteY1151" fmla="*/ 1577816 h 1857375"/>
                  <a:gd name="connsiteX1152" fmla="*/ 426244 w 1247775"/>
                  <a:gd name="connsiteY1152" fmla="*/ 1580674 h 1857375"/>
                  <a:gd name="connsiteX1153" fmla="*/ 430054 w 1247775"/>
                  <a:gd name="connsiteY1153" fmla="*/ 1593056 h 1857375"/>
                  <a:gd name="connsiteX1154" fmla="*/ 426244 w 1247775"/>
                  <a:gd name="connsiteY1154" fmla="*/ 1592104 h 1857375"/>
                  <a:gd name="connsiteX1155" fmla="*/ 431959 w 1247775"/>
                  <a:gd name="connsiteY1155" fmla="*/ 1518761 h 1857375"/>
                  <a:gd name="connsiteX1156" fmla="*/ 425291 w 1247775"/>
                  <a:gd name="connsiteY1156" fmla="*/ 1517809 h 1857375"/>
                  <a:gd name="connsiteX1157" fmla="*/ 415766 w 1247775"/>
                  <a:gd name="connsiteY1157" fmla="*/ 1519714 h 1857375"/>
                  <a:gd name="connsiteX1158" fmla="*/ 416719 w 1247775"/>
                  <a:gd name="connsiteY1158" fmla="*/ 1515904 h 1857375"/>
                  <a:gd name="connsiteX1159" fmla="*/ 413861 w 1247775"/>
                  <a:gd name="connsiteY1159" fmla="*/ 1508284 h 1857375"/>
                  <a:gd name="connsiteX1160" fmla="*/ 419576 w 1247775"/>
                  <a:gd name="connsiteY1160" fmla="*/ 1499711 h 1857375"/>
                  <a:gd name="connsiteX1161" fmla="*/ 418624 w 1247775"/>
                  <a:gd name="connsiteY1161" fmla="*/ 1494949 h 1857375"/>
                  <a:gd name="connsiteX1162" fmla="*/ 422434 w 1247775"/>
                  <a:gd name="connsiteY1162" fmla="*/ 1486376 h 1857375"/>
                  <a:gd name="connsiteX1163" fmla="*/ 422434 w 1247775"/>
                  <a:gd name="connsiteY1163" fmla="*/ 1484471 h 1857375"/>
                  <a:gd name="connsiteX1164" fmla="*/ 422434 w 1247775"/>
                  <a:gd name="connsiteY1164" fmla="*/ 1484471 h 1857375"/>
                  <a:gd name="connsiteX1165" fmla="*/ 431959 w 1247775"/>
                  <a:gd name="connsiteY1165" fmla="*/ 1491139 h 1857375"/>
                  <a:gd name="connsiteX1166" fmla="*/ 435769 w 1247775"/>
                  <a:gd name="connsiteY1166" fmla="*/ 1490186 h 1857375"/>
                  <a:gd name="connsiteX1167" fmla="*/ 436721 w 1247775"/>
                  <a:gd name="connsiteY1167" fmla="*/ 1493044 h 1857375"/>
                  <a:gd name="connsiteX1168" fmla="*/ 430054 w 1247775"/>
                  <a:gd name="connsiteY1168" fmla="*/ 1505426 h 1857375"/>
                  <a:gd name="connsiteX1169" fmla="*/ 434816 w 1247775"/>
                  <a:gd name="connsiteY1169" fmla="*/ 1515904 h 1857375"/>
                  <a:gd name="connsiteX1170" fmla="*/ 431959 w 1247775"/>
                  <a:gd name="connsiteY1170" fmla="*/ 1518761 h 1857375"/>
                  <a:gd name="connsiteX1171" fmla="*/ 445294 w 1247775"/>
                  <a:gd name="connsiteY1171" fmla="*/ 1609249 h 1857375"/>
                  <a:gd name="connsiteX1172" fmla="*/ 435769 w 1247775"/>
                  <a:gd name="connsiteY1172" fmla="*/ 1603534 h 1857375"/>
                  <a:gd name="connsiteX1173" fmla="*/ 435769 w 1247775"/>
                  <a:gd name="connsiteY1173" fmla="*/ 1603534 h 1857375"/>
                  <a:gd name="connsiteX1174" fmla="*/ 434816 w 1247775"/>
                  <a:gd name="connsiteY1174" fmla="*/ 1598771 h 1857375"/>
                  <a:gd name="connsiteX1175" fmla="*/ 449104 w 1247775"/>
                  <a:gd name="connsiteY1175" fmla="*/ 1603534 h 1857375"/>
                  <a:gd name="connsiteX1176" fmla="*/ 450056 w 1247775"/>
                  <a:gd name="connsiteY1176" fmla="*/ 1603534 h 1857375"/>
                  <a:gd name="connsiteX1177" fmla="*/ 451961 w 1247775"/>
                  <a:gd name="connsiteY1177" fmla="*/ 1606391 h 1857375"/>
                  <a:gd name="connsiteX1178" fmla="*/ 445294 w 1247775"/>
                  <a:gd name="connsiteY1178" fmla="*/ 1609249 h 1857375"/>
                  <a:gd name="connsiteX1179" fmla="*/ 452914 w 1247775"/>
                  <a:gd name="connsiteY1179" fmla="*/ 1518761 h 1857375"/>
                  <a:gd name="connsiteX1180" fmla="*/ 451961 w 1247775"/>
                  <a:gd name="connsiteY1180" fmla="*/ 1517809 h 1857375"/>
                  <a:gd name="connsiteX1181" fmla="*/ 452914 w 1247775"/>
                  <a:gd name="connsiteY1181" fmla="*/ 1516856 h 1857375"/>
                  <a:gd name="connsiteX1182" fmla="*/ 454819 w 1247775"/>
                  <a:gd name="connsiteY1182" fmla="*/ 1517809 h 1857375"/>
                  <a:gd name="connsiteX1183" fmla="*/ 452914 w 1247775"/>
                  <a:gd name="connsiteY1183" fmla="*/ 1518761 h 1857375"/>
                  <a:gd name="connsiteX1184" fmla="*/ 666274 w 1247775"/>
                  <a:gd name="connsiteY1184" fmla="*/ 511969 h 1857375"/>
                  <a:gd name="connsiteX1185" fmla="*/ 668179 w 1247775"/>
                  <a:gd name="connsiteY1185" fmla="*/ 509111 h 1857375"/>
                  <a:gd name="connsiteX1186" fmla="*/ 668179 w 1247775"/>
                  <a:gd name="connsiteY1186" fmla="*/ 511969 h 1857375"/>
                  <a:gd name="connsiteX1187" fmla="*/ 666274 w 1247775"/>
                  <a:gd name="connsiteY1187" fmla="*/ 511969 h 1857375"/>
                  <a:gd name="connsiteX1188" fmla="*/ 657701 w 1247775"/>
                  <a:gd name="connsiteY1188" fmla="*/ 574834 h 1857375"/>
                  <a:gd name="connsiteX1189" fmla="*/ 659606 w 1247775"/>
                  <a:gd name="connsiteY1189" fmla="*/ 572929 h 1857375"/>
                  <a:gd name="connsiteX1190" fmla="*/ 659606 w 1247775"/>
                  <a:gd name="connsiteY1190" fmla="*/ 575786 h 1857375"/>
                  <a:gd name="connsiteX1191" fmla="*/ 657701 w 1247775"/>
                  <a:gd name="connsiteY1191" fmla="*/ 574834 h 1857375"/>
                  <a:gd name="connsiteX1192" fmla="*/ 502444 w 1247775"/>
                  <a:gd name="connsiteY1192" fmla="*/ 1197769 h 1857375"/>
                  <a:gd name="connsiteX1193" fmla="*/ 507206 w 1247775"/>
                  <a:gd name="connsiteY1193" fmla="*/ 1198721 h 1857375"/>
                  <a:gd name="connsiteX1194" fmla="*/ 511969 w 1247775"/>
                  <a:gd name="connsiteY1194" fmla="*/ 1197769 h 1857375"/>
                  <a:gd name="connsiteX1195" fmla="*/ 529114 w 1247775"/>
                  <a:gd name="connsiteY1195" fmla="*/ 1227296 h 1857375"/>
                  <a:gd name="connsiteX1196" fmla="*/ 526256 w 1247775"/>
                  <a:gd name="connsiteY1196" fmla="*/ 1230154 h 1857375"/>
                  <a:gd name="connsiteX1197" fmla="*/ 524351 w 1247775"/>
                  <a:gd name="connsiteY1197" fmla="*/ 1230154 h 1857375"/>
                  <a:gd name="connsiteX1198" fmla="*/ 504349 w 1247775"/>
                  <a:gd name="connsiteY1198" fmla="*/ 1220629 h 1857375"/>
                  <a:gd name="connsiteX1199" fmla="*/ 503396 w 1247775"/>
                  <a:gd name="connsiteY1199" fmla="*/ 1220629 h 1857375"/>
                  <a:gd name="connsiteX1200" fmla="*/ 497681 w 1247775"/>
                  <a:gd name="connsiteY1200" fmla="*/ 1213961 h 1857375"/>
                  <a:gd name="connsiteX1201" fmla="*/ 504349 w 1247775"/>
                  <a:gd name="connsiteY1201" fmla="*/ 1203484 h 1857375"/>
                  <a:gd name="connsiteX1202" fmla="*/ 502444 w 1247775"/>
                  <a:gd name="connsiteY1202" fmla="*/ 1197769 h 1857375"/>
                  <a:gd name="connsiteX1203" fmla="*/ 574834 w 1247775"/>
                  <a:gd name="connsiteY1203" fmla="*/ 1231106 h 1857375"/>
                  <a:gd name="connsiteX1204" fmla="*/ 574834 w 1247775"/>
                  <a:gd name="connsiteY1204" fmla="*/ 1231106 h 1857375"/>
                  <a:gd name="connsiteX1205" fmla="*/ 579596 w 1247775"/>
                  <a:gd name="connsiteY1205" fmla="*/ 1226344 h 1857375"/>
                  <a:gd name="connsiteX1206" fmla="*/ 579596 w 1247775"/>
                  <a:gd name="connsiteY1206" fmla="*/ 1229201 h 1857375"/>
                  <a:gd name="connsiteX1207" fmla="*/ 574834 w 1247775"/>
                  <a:gd name="connsiteY1207" fmla="*/ 1231106 h 1857375"/>
                  <a:gd name="connsiteX1208" fmla="*/ 516731 w 1247775"/>
                  <a:gd name="connsiteY1208" fmla="*/ 1371124 h 1857375"/>
                  <a:gd name="connsiteX1209" fmla="*/ 518636 w 1247775"/>
                  <a:gd name="connsiteY1209" fmla="*/ 1371124 h 1857375"/>
                  <a:gd name="connsiteX1210" fmla="*/ 516731 w 1247775"/>
                  <a:gd name="connsiteY1210" fmla="*/ 1373029 h 1857375"/>
                  <a:gd name="connsiteX1211" fmla="*/ 516731 w 1247775"/>
                  <a:gd name="connsiteY1211" fmla="*/ 1371124 h 1857375"/>
                  <a:gd name="connsiteX1212" fmla="*/ 615791 w 1247775"/>
                  <a:gd name="connsiteY1212" fmla="*/ 838676 h 1857375"/>
                  <a:gd name="connsiteX1213" fmla="*/ 627221 w 1247775"/>
                  <a:gd name="connsiteY1213" fmla="*/ 845344 h 1857375"/>
                  <a:gd name="connsiteX1214" fmla="*/ 627221 w 1247775"/>
                  <a:gd name="connsiteY1214" fmla="*/ 847249 h 1857375"/>
                  <a:gd name="connsiteX1215" fmla="*/ 626269 w 1247775"/>
                  <a:gd name="connsiteY1215" fmla="*/ 849154 h 1857375"/>
                  <a:gd name="connsiteX1216" fmla="*/ 620554 w 1247775"/>
                  <a:gd name="connsiteY1216" fmla="*/ 848201 h 1857375"/>
                  <a:gd name="connsiteX1217" fmla="*/ 610076 w 1247775"/>
                  <a:gd name="connsiteY1217" fmla="*/ 849154 h 1857375"/>
                  <a:gd name="connsiteX1218" fmla="*/ 610076 w 1247775"/>
                  <a:gd name="connsiteY1218" fmla="*/ 847249 h 1857375"/>
                  <a:gd name="connsiteX1219" fmla="*/ 609124 w 1247775"/>
                  <a:gd name="connsiteY1219" fmla="*/ 842486 h 1857375"/>
                  <a:gd name="connsiteX1220" fmla="*/ 615791 w 1247775"/>
                  <a:gd name="connsiteY1220" fmla="*/ 838676 h 1857375"/>
                  <a:gd name="connsiteX1221" fmla="*/ 571024 w 1247775"/>
                  <a:gd name="connsiteY1221" fmla="*/ 938689 h 1857375"/>
                  <a:gd name="connsiteX1222" fmla="*/ 577691 w 1247775"/>
                  <a:gd name="connsiteY1222" fmla="*/ 943451 h 1857375"/>
                  <a:gd name="connsiteX1223" fmla="*/ 575786 w 1247775"/>
                  <a:gd name="connsiteY1223" fmla="*/ 946309 h 1857375"/>
                  <a:gd name="connsiteX1224" fmla="*/ 571024 w 1247775"/>
                  <a:gd name="connsiteY1224" fmla="*/ 938689 h 1857375"/>
                  <a:gd name="connsiteX1225" fmla="*/ 571024 w 1247775"/>
                  <a:gd name="connsiteY1225" fmla="*/ 938689 h 1857375"/>
                  <a:gd name="connsiteX1226" fmla="*/ 552926 w 1247775"/>
                  <a:gd name="connsiteY1226" fmla="*/ 718661 h 1857375"/>
                  <a:gd name="connsiteX1227" fmla="*/ 566261 w 1247775"/>
                  <a:gd name="connsiteY1227" fmla="*/ 710089 h 1857375"/>
                  <a:gd name="connsiteX1228" fmla="*/ 568166 w 1247775"/>
                  <a:gd name="connsiteY1228" fmla="*/ 711041 h 1857375"/>
                  <a:gd name="connsiteX1229" fmla="*/ 567214 w 1247775"/>
                  <a:gd name="connsiteY1229" fmla="*/ 719614 h 1857375"/>
                  <a:gd name="connsiteX1230" fmla="*/ 567214 w 1247775"/>
                  <a:gd name="connsiteY1230" fmla="*/ 723424 h 1857375"/>
                  <a:gd name="connsiteX1231" fmla="*/ 565309 w 1247775"/>
                  <a:gd name="connsiteY1231" fmla="*/ 724376 h 1857375"/>
                  <a:gd name="connsiteX1232" fmla="*/ 552926 w 1247775"/>
                  <a:gd name="connsiteY1232" fmla="*/ 720566 h 1857375"/>
                  <a:gd name="connsiteX1233" fmla="*/ 552926 w 1247775"/>
                  <a:gd name="connsiteY1233" fmla="*/ 718661 h 1857375"/>
                  <a:gd name="connsiteX1234" fmla="*/ 553879 w 1247775"/>
                  <a:gd name="connsiteY1234" fmla="*/ 816769 h 1857375"/>
                  <a:gd name="connsiteX1235" fmla="*/ 559594 w 1247775"/>
                  <a:gd name="connsiteY1235" fmla="*/ 804386 h 1857375"/>
                  <a:gd name="connsiteX1236" fmla="*/ 561499 w 1247775"/>
                  <a:gd name="connsiteY1236" fmla="*/ 804386 h 1857375"/>
                  <a:gd name="connsiteX1237" fmla="*/ 569119 w 1247775"/>
                  <a:gd name="connsiteY1237" fmla="*/ 808196 h 1857375"/>
                  <a:gd name="connsiteX1238" fmla="*/ 568166 w 1247775"/>
                  <a:gd name="connsiteY1238" fmla="*/ 813911 h 1857375"/>
                  <a:gd name="connsiteX1239" fmla="*/ 563404 w 1247775"/>
                  <a:gd name="connsiteY1239" fmla="*/ 822484 h 1857375"/>
                  <a:gd name="connsiteX1240" fmla="*/ 563404 w 1247775"/>
                  <a:gd name="connsiteY1240" fmla="*/ 824389 h 1857375"/>
                  <a:gd name="connsiteX1241" fmla="*/ 550069 w 1247775"/>
                  <a:gd name="connsiteY1241" fmla="*/ 828199 h 1857375"/>
                  <a:gd name="connsiteX1242" fmla="*/ 553879 w 1247775"/>
                  <a:gd name="connsiteY1242" fmla="*/ 816769 h 1857375"/>
                  <a:gd name="connsiteX1243" fmla="*/ 547211 w 1247775"/>
                  <a:gd name="connsiteY1243" fmla="*/ 968216 h 1857375"/>
                  <a:gd name="connsiteX1244" fmla="*/ 547211 w 1247775"/>
                  <a:gd name="connsiteY1244" fmla="*/ 970121 h 1857375"/>
                  <a:gd name="connsiteX1245" fmla="*/ 552926 w 1247775"/>
                  <a:gd name="connsiteY1245" fmla="*/ 975836 h 1857375"/>
                  <a:gd name="connsiteX1246" fmla="*/ 558641 w 1247775"/>
                  <a:gd name="connsiteY1246" fmla="*/ 972026 h 1857375"/>
                  <a:gd name="connsiteX1247" fmla="*/ 558641 w 1247775"/>
                  <a:gd name="connsiteY1247" fmla="*/ 972026 h 1857375"/>
                  <a:gd name="connsiteX1248" fmla="*/ 563404 w 1247775"/>
                  <a:gd name="connsiteY1248" fmla="*/ 971074 h 1857375"/>
                  <a:gd name="connsiteX1249" fmla="*/ 562451 w 1247775"/>
                  <a:gd name="connsiteY1249" fmla="*/ 973931 h 1857375"/>
                  <a:gd name="connsiteX1250" fmla="*/ 567214 w 1247775"/>
                  <a:gd name="connsiteY1250" fmla="*/ 980599 h 1857375"/>
                  <a:gd name="connsiteX1251" fmla="*/ 571024 w 1247775"/>
                  <a:gd name="connsiteY1251" fmla="*/ 991076 h 1857375"/>
                  <a:gd name="connsiteX1252" fmla="*/ 567214 w 1247775"/>
                  <a:gd name="connsiteY1252" fmla="*/ 992029 h 1857375"/>
                  <a:gd name="connsiteX1253" fmla="*/ 559594 w 1247775"/>
                  <a:gd name="connsiteY1253" fmla="*/ 989171 h 1857375"/>
                  <a:gd name="connsiteX1254" fmla="*/ 548164 w 1247775"/>
                  <a:gd name="connsiteY1254" fmla="*/ 996791 h 1857375"/>
                  <a:gd name="connsiteX1255" fmla="*/ 545306 w 1247775"/>
                  <a:gd name="connsiteY1255" fmla="*/ 1001554 h 1857375"/>
                  <a:gd name="connsiteX1256" fmla="*/ 536734 w 1247775"/>
                  <a:gd name="connsiteY1256" fmla="*/ 994886 h 1857375"/>
                  <a:gd name="connsiteX1257" fmla="*/ 537686 w 1247775"/>
                  <a:gd name="connsiteY1257" fmla="*/ 992029 h 1857375"/>
                  <a:gd name="connsiteX1258" fmla="*/ 531019 w 1247775"/>
                  <a:gd name="connsiteY1258" fmla="*/ 985361 h 1857375"/>
                  <a:gd name="connsiteX1259" fmla="*/ 524351 w 1247775"/>
                  <a:gd name="connsiteY1259" fmla="*/ 992029 h 1857375"/>
                  <a:gd name="connsiteX1260" fmla="*/ 524351 w 1247775"/>
                  <a:gd name="connsiteY1260" fmla="*/ 993934 h 1857375"/>
                  <a:gd name="connsiteX1261" fmla="*/ 511016 w 1247775"/>
                  <a:gd name="connsiteY1261" fmla="*/ 1004411 h 1857375"/>
                  <a:gd name="connsiteX1262" fmla="*/ 504349 w 1247775"/>
                  <a:gd name="connsiteY1262" fmla="*/ 1000601 h 1857375"/>
                  <a:gd name="connsiteX1263" fmla="*/ 503396 w 1247775"/>
                  <a:gd name="connsiteY1263" fmla="*/ 1000601 h 1857375"/>
                  <a:gd name="connsiteX1264" fmla="*/ 501491 w 1247775"/>
                  <a:gd name="connsiteY1264" fmla="*/ 995839 h 1857375"/>
                  <a:gd name="connsiteX1265" fmla="*/ 502444 w 1247775"/>
                  <a:gd name="connsiteY1265" fmla="*/ 995839 h 1857375"/>
                  <a:gd name="connsiteX1266" fmla="*/ 524351 w 1247775"/>
                  <a:gd name="connsiteY1266" fmla="*/ 973931 h 1857375"/>
                  <a:gd name="connsiteX1267" fmla="*/ 524351 w 1247775"/>
                  <a:gd name="connsiteY1267" fmla="*/ 972979 h 1857375"/>
                  <a:gd name="connsiteX1268" fmla="*/ 529114 w 1247775"/>
                  <a:gd name="connsiteY1268" fmla="*/ 973931 h 1857375"/>
                  <a:gd name="connsiteX1269" fmla="*/ 541496 w 1247775"/>
                  <a:gd name="connsiteY1269" fmla="*/ 961549 h 1857375"/>
                  <a:gd name="connsiteX1270" fmla="*/ 529114 w 1247775"/>
                  <a:gd name="connsiteY1270" fmla="*/ 949166 h 1857375"/>
                  <a:gd name="connsiteX1271" fmla="*/ 519589 w 1247775"/>
                  <a:gd name="connsiteY1271" fmla="*/ 954881 h 1857375"/>
                  <a:gd name="connsiteX1272" fmla="*/ 520541 w 1247775"/>
                  <a:gd name="connsiteY1272" fmla="*/ 951071 h 1857375"/>
                  <a:gd name="connsiteX1273" fmla="*/ 500539 w 1247775"/>
                  <a:gd name="connsiteY1273" fmla="*/ 931069 h 1857375"/>
                  <a:gd name="connsiteX1274" fmla="*/ 492919 w 1247775"/>
                  <a:gd name="connsiteY1274" fmla="*/ 932974 h 1857375"/>
                  <a:gd name="connsiteX1275" fmla="*/ 484346 w 1247775"/>
                  <a:gd name="connsiteY1275" fmla="*/ 925354 h 1857375"/>
                  <a:gd name="connsiteX1276" fmla="*/ 486251 w 1247775"/>
                  <a:gd name="connsiteY1276" fmla="*/ 917734 h 1857375"/>
                  <a:gd name="connsiteX1277" fmla="*/ 485299 w 1247775"/>
                  <a:gd name="connsiteY1277" fmla="*/ 912971 h 1857375"/>
                  <a:gd name="connsiteX1278" fmla="*/ 488156 w 1247775"/>
                  <a:gd name="connsiteY1278" fmla="*/ 906304 h 1857375"/>
                  <a:gd name="connsiteX1279" fmla="*/ 486251 w 1247775"/>
                  <a:gd name="connsiteY1279" fmla="*/ 901541 h 1857375"/>
                  <a:gd name="connsiteX1280" fmla="*/ 492919 w 1247775"/>
                  <a:gd name="connsiteY1280" fmla="*/ 893921 h 1857375"/>
                  <a:gd name="connsiteX1281" fmla="*/ 505301 w 1247775"/>
                  <a:gd name="connsiteY1281" fmla="*/ 907256 h 1857375"/>
                  <a:gd name="connsiteX1282" fmla="*/ 505301 w 1247775"/>
                  <a:gd name="connsiteY1282" fmla="*/ 907256 h 1857375"/>
                  <a:gd name="connsiteX1283" fmla="*/ 525304 w 1247775"/>
                  <a:gd name="connsiteY1283" fmla="*/ 941546 h 1857375"/>
                  <a:gd name="connsiteX1284" fmla="*/ 537686 w 1247775"/>
                  <a:gd name="connsiteY1284" fmla="*/ 947261 h 1857375"/>
                  <a:gd name="connsiteX1285" fmla="*/ 538639 w 1247775"/>
                  <a:gd name="connsiteY1285" fmla="*/ 947261 h 1857375"/>
                  <a:gd name="connsiteX1286" fmla="*/ 539591 w 1247775"/>
                  <a:gd name="connsiteY1286" fmla="*/ 948214 h 1857375"/>
                  <a:gd name="connsiteX1287" fmla="*/ 539591 w 1247775"/>
                  <a:gd name="connsiteY1287" fmla="*/ 952024 h 1857375"/>
                  <a:gd name="connsiteX1288" fmla="*/ 547211 w 1247775"/>
                  <a:gd name="connsiteY1288" fmla="*/ 968216 h 1857375"/>
                  <a:gd name="connsiteX1289" fmla="*/ 549116 w 1247775"/>
                  <a:gd name="connsiteY1289" fmla="*/ 1032986 h 1857375"/>
                  <a:gd name="connsiteX1290" fmla="*/ 536734 w 1247775"/>
                  <a:gd name="connsiteY1290" fmla="*/ 1048226 h 1857375"/>
                  <a:gd name="connsiteX1291" fmla="*/ 532924 w 1247775"/>
                  <a:gd name="connsiteY1291" fmla="*/ 1048226 h 1857375"/>
                  <a:gd name="connsiteX1292" fmla="*/ 531019 w 1247775"/>
                  <a:gd name="connsiteY1292" fmla="*/ 1048226 h 1857375"/>
                  <a:gd name="connsiteX1293" fmla="*/ 531019 w 1247775"/>
                  <a:gd name="connsiteY1293" fmla="*/ 1047274 h 1857375"/>
                  <a:gd name="connsiteX1294" fmla="*/ 535781 w 1247775"/>
                  <a:gd name="connsiteY1294" fmla="*/ 1036796 h 1857375"/>
                  <a:gd name="connsiteX1295" fmla="*/ 534829 w 1247775"/>
                  <a:gd name="connsiteY1295" fmla="*/ 1032986 h 1857375"/>
                  <a:gd name="connsiteX1296" fmla="*/ 547211 w 1247775"/>
                  <a:gd name="connsiteY1296" fmla="*/ 1018699 h 1857375"/>
                  <a:gd name="connsiteX1297" fmla="*/ 548164 w 1247775"/>
                  <a:gd name="connsiteY1297" fmla="*/ 1019651 h 1857375"/>
                  <a:gd name="connsiteX1298" fmla="*/ 547211 w 1247775"/>
                  <a:gd name="connsiteY1298" fmla="*/ 1026319 h 1857375"/>
                  <a:gd name="connsiteX1299" fmla="*/ 549116 w 1247775"/>
                  <a:gd name="connsiteY1299" fmla="*/ 1032986 h 1857375"/>
                  <a:gd name="connsiteX1300" fmla="*/ 506254 w 1247775"/>
                  <a:gd name="connsiteY1300" fmla="*/ 814864 h 1857375"/>
                  <a:gd name="connsiteX1301" fmla="*/ 497681 w 1247775"/>
                  <a:gd name="connsiteY1301" fmla="*/ 812959 h 1857375"/>
                  <a:gd name="connsiteX1302" fmla="*/ 497681 w 1247775"/>
                  <a:gd name="connsiteY1302" fmla="*/ 812959 h 1857375"/>
                  <a:gd name="connsiteX1303" fmla="*/ 507206 w 1247775"/>
                  <a:gd name="connsiteY1303" fmla="*/ 806291 h 1857375"/>
                  <a:gd name="connsiteX1304" fmla="*/ 509111 w 1247775"/>
                  <a:gd name="connsiteY1304" fmla="*/ 805339 h 1857375"/>
                  <a:gd name="connsiteX1305" fmla="*/ 509111 w 1247775"/>
                  <a:gd name="connsiteY1305" fmla="*/ 806291 h 1857375"/>
                  <a:gd name="connsiteX1306" fmla="*/ 506254 w 1247775"/>
                  <a:gd name="connsiteY1306" fmla="*/ 812959 h 1857375"/>
                  <a:gd name="connsiteX1307" fmla="*/ 506254 w 1247775"/>
                  <a:gd name="connsiteY1307" fmla="*/ 814864 h 1857375"/>
                  <a:gd name="connsiteX1308" fmla="*/ 521494 w 1247775"/>
                  <a:gd name="connsiteY1308" fmla="*/ 822484 h 1857375"/>
                  <a:gd name="connsiteX1309" fmla="*/ 536734 w 1247775"/>
                  <a:gd name="connsiteY1309" fmla="*/ 832961 h 1857375"/>
                  <a:gd name="connsiteX1310" fmla="*/ 543401 w 1247775"/>
                  <a:gd name="connsiteY1310" fmla="*/ 832009 h 1857375"/>
                  <a:gd name="connsiteX1311" fmla="*/ 536734 w 1247775"/>
                  <a:gd name="connsiteY1311" fmla="*/ 842486 h 1857375"/>
                  <a:gd name="connsiteX1312" fmla="*/ 533876 w 1247775"/>
                  <a:gd name="connsiteY1312" fmla="*/ 842486 h 1857375"/>
                  <a:gd name="connsiteX1313" fmla="*/ 517684 w 1247775"/>
                  <a:gd name="connsiteY1313" fmla="*/ 854869 h 1857375"/>
                  <a:gd name="connsiteX1314" fmla="*/ 517684 w 1247775"/>
                  <a:gd name="connsiteY1314" fmla="*/ 854869 h 1857375"/>
                  <a:gd name="connsiteX1315" fmla="*/ 515779 w 1247775"/>
                  <a:gd name="connsiteY1315" fmla="*/ 854869 h 1857375"/>
                  <a:gd name="connsiteX1316" fmla="*/ 522446 w 1247775"/>
                  <a:gd name="connsiteY1316" fmla="*/ 838676 h 1857375"/>
                  <a:gd name="connsiteX1317" fmla="*/ 514826 w 1247775"/>
                  <a:gd name="connsiteY1317" fmla="*/ 820579 h 1857375"/>
                  <a:gd name="connsiteX1318" fmla="*/ 516731 w 1247775"/>
                  <a:gd name="connsiteY1318" fmla="*/ 819626 h 1857375"/>
                  <a:gd name="connsiteX1319" fmla="*/ 521494 w 1247775"/>
                  <a:gd name="connsiteY1319" fmla="*/ 822484 h 1857375"/>
                  <a:gd name="connsiteX1320" fmla="*/ 487204 w 1247775"/>
                  <a:gd name="connsiteY1320" fmla="*/ 723424 h 1857375"/>
                  <a:gd name="connsiteX1321" fmla="*/ 490061 w 1247775"/>
                  <a:gd name="connsiteY1321" fmla="*/ 728186 h 1857375"/>
                  <a:gd name="connsiteX1322" fmla="*/ 486251 w 1247775"/>
                  <a:gd name="connsiteY1322" fmla="*/ 731996 h 1857375"/>
                  <a:gd name="connsiteX1323" fmla="*/ 487204 w 1247775"/>
                  <a:gd name="connsiteY1323" fmla="*/ 723424 h 1857375"/>
                  <a:gd name="connsiteX1324" fmla="*/ 487204 w 1247775"/>
                  <a:gd name="connsiteY1324" fmla="*/ 723424 h 1857375"/>
                  <a:gd name="connsiteX1325" fmla="*/ 362426 w 1247775"/>
                  <a:gd name="connsiteY1325" fmla="*/ 708184 h 1857375"/>
                  <a:gd name="connsiteX1326" fmla="*/ 380524 w 1247775"/>
                  <a:gd name="connsiteY1326" fmla="*/ 695801 h 1857375"/>
                  <a:gd name="connsiteX1327" fmla="*/ 383381 w 1247775"/>
                  <a:gd name="connsiteY1327" fmla="*/ 694849 h 1857375"/>
                  <a:gd name="connsiteX1328" fmla="*/ 392906 w 1247775"/>
                  <a:gd name="connsiteY1328" fmla="*/ 705326 h 1857375"/>
                  <a:gd name="connsiteX1329" fmla="*/ 371951 w 1247775"/>
                  <a:gd name="connsiteY1329" fmla="*/ 726281 h 1857375"/>
                  <a:gd name="connsiteX1330" fmla="*/ 360521 w 1247775"/>
                  <a:gd name="connsiteY1330" fmla="*/ 708184 h 1857375"/>
                  <a:gd name="connsiteX1331" fmla="*/ 362426 w 1247775"/>
                  <a:gd name="connsiteY1331" fmla="*/ 708184 h 1857375"/>
                  <a:gd name="connsiteX1332" fmla="*/ 453866 w 1247775"/>
                  <a:gd name="connsiteY1332" fmla="*/ 781526 h 1857375"/>
                  <a:gd name="connsiteX1333" fmla="*/ 443389 w 1247775"/>
                  <a:gd name="connsiteY1333" fmla="*/ 791051 h 1857375"/>
                  <a:gd name="connsiteX1334" fmla="*/ 450056 w 1247775"/>
                  <a:gd name="connsiteY1334" fmla="*/ 800576 h 1857375"/>
                  <a:gd name="connsiteX1335" fmla="*/ 438626 w 1247775"/>
                  <a:gd name="connsiteY1335" fmla="*/ 809149 h 1857375"/>
                  <a:gd name="connsiteX1336" fmla="*/ 419576 w 1247775"/>
                  <a:gd name="connsiteY1336" fmla="*/ 830104 h 1857375"/>
                  <a:gd name="connsiteX1337" fmla="*/ 425291 w 1247775"/>
                  <a:gd name="connsiteY1337" fmla="*/ 844391 h 1857375"/>
                  <a:gd name="connsiteX1338" fmla="*/ 423386 w 1247775"/>
                  <a:gd name="connsiteY1338" fmla="*/ 846296 h 1857375"/>
                  <a:gd name="connsiteX1339" fmla="*/ 404336 w 1247775"/>
                  <a:gd name="connsiteY1339" fmla="*/ 832009 h 1857375"/>
                  <a:gd name="connsiteX1340" fmla="*/ 394811 w 1247775"/>
                  <a:gd name="connsiteY1340" fmla="*/ 828199 h 1857375"/>
                  <a:gd name="connsiteX1341" fmla="*/ 386239 w 1247775"/>
                  <a:gd name="connsiteY1341" fmla="*/ 831056 h 1857375"/>
                  <a:gd name="connsiteX1342" fmla="*/ 368141 w 1247775"/>
                  <a:gd name="connsiteY1342" fmla="*/ 842486 h 1857375"/>
                  <a:gd name="connsiteX1343" fmla="*/ 363379 w 1247775"/>
                  <a:gd name="connsiteY1343" fmla="*/ 837724 h 1857375"/>
                  <a:gd name="connsiteX1344" fmla="*/ 357664 w 1247775"/>
                  <a:gd name="connsiteY1344" fmla="*/ 826294 h 1857375"/>
                  <a:gd name="connsiteX1345" fmla="*/ 370046 w 1247775"/>
                  <a:gd name="connsiteY1345" fmla="*/ 807244 h 1857375"/>
                  <a:gd name="connsiteX1346" fmla="*/ 372904 w 1247775"/>
                  <a:gd name="connsiteY1346" fmla="*/ 807244 h 1857375"/>
                  <a:gd name="connsiteX1347" fmla="*/ 388144 w 1247775"/>
                  <a:gd name="connsiteY1347" fmla="*/ 803434 h 1857375"/>
                  <a:gd name="connsiteX1348" fmla="*/ 385286 w 1247775"/>
                  <a:gd name="connsiteY1348" fmla="*/ 811054 h 1857375"/>
                  <a:gd name="connsiteX1349" fmla="*/ 397669 w 1247775"/>
                  <a:gd name="connsiteY1349" fmla="*/ 823436 h 1857375"/>
                  <a:gd name="connsiteX1350" fmla="*/ 410051 w 1247775"/>
                  <a:gd name="connsiteY1350" fmla="*/ 811054 h 1857375"/>
                  <a:gd name="connsiteX1351" fmla="*/ 397669 w 1247775"/>
                  <a:gd name="connsiteY1351" fmla="*/ 798671 h 1857375"/>
                  <a:gd name="connsiteX1352" fmla="*/ 394811 w 1247775"/>
                  <a:gd name="connsiteY1352" fmla="*/ 799624 h 1857375"/>
                  <a:gd name="connsiteX1353" fmla="*/ 398621 w 1247775"/>
                  <a:gd name="connsiteY1353" fmla="*/ 795814 h 1857375"/>
                  <a:gd name="connsiteX1354" fmla="*/ 416719 w 1247775"/>
                  <a:gd name="connsiteY1354" fmla="*/ 787241 h 1857375"/>
                  <a:gd name="connsiteX1355" fmla="*/ 424339 w 1247775"/>
                  <a:gd name="connsiteY1355" fmla="*/ 788194 h 1857375"/>
                  <a:gd name="connsiteX1356" fmla="*/ 456724 w 1247775"/>
                  <a:gd name="connsiteY1356" fmla="*/ 759619 h 1857375"/>
                  <a:gd name="connsiteX1357" fmla="*/ 460534 w 1247775"/>
                  <a:gd name="connsiteY1357" fmla="*/ 759619 h 1857375"/>
                  <a:gd name="connsiteX1358" fmla="*/ 482441 w 1247775"/>
                  <a:gd name="connsiteY1358" fmla="*/ 743426 h 1857375"/>
                  <a:gd name="connsiteX1359" fmla="*/ 498634 w 1247775"/>
                  <a:gd name="connsiteY1359" fmla="*/ 757714 h 1857375"/>
                  <a:gd name="connsiteX1360" fmla="*/ 514826 w 1247775"/>
                  <a:gd name="connsiteY1360" fmla="*/ 742474 h 1857375"/>
                  <a:gd name="connsiteX1361" fmla="*/ 515779 w 1247775"/>
                  <a:gd name="connsiteY1361" fmla="*/ 742474 h 1857375"/>
                  <a:gd name="connsiteX1362" fmla="*/ 513874 w 1247775"/>
                  <a:gd name="connsiteY1362" fmla="*/ 751999 h 1857375"/>
                  <a:gd name="connsiteX1363" fmla="*/ 513874 w 1247775"/>
                  <a:gd name="connsiteY1363" fmla="*/ 755809 h 1857375"/>
                  <a:gd name="connsiteX1364" fmla="*/ 509111 w 1247775"/>
                  <a:gd name="connsiteY1364" fmla="*/ 768191 h 1857375"/>
                  <a:gd name="connsiteX1365" fmla="*/ 514826 w 1247775"/>
                  <a:gd name="connsiteY1365" fmla="*/ 781526 h 1857375"/>
                  <a:gd name="connsiteX1366" fmla="*/ 510064 w 1247775"/>
                  <a:gd name="connsiteY1366" fmla="*/ 788194 h 1857375"/>
                  <a:gd name="connsiteX1367" fmla="*/ 501491 w 1247775"/>
                  <a:gd name="connsiteY1367" fmla="*/ 783431 h 1857375"/>
                  <a:gd name="connsiteX1368" fmla="*/ 491966 w 1247775"/>
                  <a:gd name="connsiteY1368" fmla="*/ 780574 h 1857375"/>
                  <a:gd name="connsiteX1369" fmla="*/ 490061 w 1247775"/>
                  <a:gd name="connsiteY1369" fmla="*/ 780574 h 1857375"/>
                  <a:gd name="connsiteX1370" fmla="*/ 490061 w 1247775"/>
                  <a:gd name="connsiteY1370" fmla="*/ 779621 h 1857375"/>
                  <a:gd name="connsiteX1371" fmla="*/ 477679 w 1247775"/>
                  <a:gd name="connsiteY1371" fmla="*/ 767239 h 1857375"/>
                  <a:gd name="connsiteX1372" fmla="*/ 465296 w 1247775"/>
                  <a:gd name="connsiteY1372" fmla="*/ 779621 h 1857375"/>
                  <a:gd name="connsiteX1373" fmla="*/ 471011 w 1247775"/>
                  <a:gd name="connsiteY1373" fmla="*/ 790099 h 1857375"/>
                  <a:gd name="connsiteX1374" fmla="*/ 458629 w 1247775"/>
                  <a:gd name="connsiteY1374" fmla="*/ 799624 h 1857375"/>
                  <a:gd name="connsiteX1375" fmla="*/ 457676 w 1247775"/>
                  <a:gd name="connsiteY1375" fmla="*/ 799624 h 1857375"/>
                  <a:gd name="connsiteX1376" fmla="*/ 462439 w 1247775"/>
                  <a:gd name="connsiteY1376" fmla="*/ 791051 h 1857375"/>
                  <a:gd name="connsiteX1377" fmla="*/ 453866 w 1247775"/>
                  <a:gd name="connsiteY1377" fmla="*/ 781526 h 1857375"/>
                  <a:gd name="connsiteX1378" fmla="*/ 481489 w 1247775"/>
                  <a:gd name="connsiteY1378" fmla="*/ 946309 h 1857375"/>
                  <a:gd name="connsiteX1379" fmla="*/ 480536 w 1247775"/>
                  <a:gd name="connsiteY1379" fmla="*/ 951071 h 1857375"/>
                  <a:gd name="connsiteX1380" fmla="*/ 470059 w 1247775"/>
                  <a:gd name="connsiteY1380" fmla="*/ 936784 h 1857375"/>
                  <a:gd name="connsiteX1381" fmla="*/ 473869 w 1247775"/>
                  <a:gd name="connsiteY1381" fmla="*/ 935831 h 1857375"/>
                  <a:gd name="connsiteX1382" fmla="*/ 473869 w 1247775"/>
                  <a:gd name="connsiteY1382" fmla="*/ 935831 h 1857375"/>
                  <a:gd name="connsiteX1383" fmla="*/ 481489 w 1247775"/>
                  <a:gd name="connsiteY1383" fmla="*/ 946309 h 1857375"/>
                  <a:gd name="connsiteX1384" fmla="*/ 345281 w 1247775"/>
                  <a:gd name="connsiteY1384" fmla="*/ 1095851 h 1857375"/>
                  <a:gd name="connsiteX1385" fmla="*/ 345281 w 1247775"/>
                  <a:gd name="connsiteY1385" fmla="*/ 1095851 h 1857375"/>
                  <a:gd name="connsiteX1386" fmla="*/ 345281 w 1247775"/>
                  <a:gd name="connsiteY1386" fmla="*/ 1095851 h 1857375"/>
                  <a:gd name="connsiteX1387" fmla="*/ 345281 w 1247775"/>
                  <a:gd name="connsiteY1387" fmla="*/ 1095851 h 1857375"/>
                  <a:gd name="connsiteX1388" fmla="*/ 423386 w 1247775"/>
                  <a:gd name="connsiteY1388" fmla="*/ 1187291 h 1857375"/>
                  <a:gd name="connsiteX1389" fmla="*/ 421481 w 1247775"/>
                  <a:gd name="connsiteY1389" fmla="*/ 1188244 h 1857375"/>
                  <a:gd name="connsiteX1390" fmla="*/ 423386 w 1247775"/>
                  <a:gd name="connsiteY1390" fmla="*/ 1181576 h 1857375"/>
                  <a:gd name="connsiteX1391" fmla="*/ 426244 w 1247775"/>
                  <a:gd name="connsiteY1391" fmla="*/ 1182529 h 1857375"/>
                  <a:gd name="connsiteX1392" fmla="*/ 430054 w 1247775"/>
                  <a:gd name="connsiteY1392" fmla="*/ 1185386 h 1857375"/>
                  <a:gd name="connsiteX1393" fmla="*/ 423386 w 1247775"/>
                  <a:gd name="connsiteY1393" fmla="*/ 1187291 h 1857375"/>
                  <a:gd name="connsiteX1394" fmla="*/ 432911 w 1247775"/>
                  <a:gd name="connsiteY1394" fmla="*/ 1183481 h 1857375"/>
                  <a:gd name="connsiteX1395" fmla="*/ 432911 w 1247775"/>
                  <a:gd name="connsiteY1395" fmla="*/ 1183481 h 1857375"/>
                  <a:gd name="connsiteX1396" fmla="*/ 432911 w 1247775"/>
                  <a:gd name="connsiteY1396" fmla="*/ 1183481 h 1857375"/>
                  <a:gd name="connsiteX1397" fmla="*/ 432911 w 1247775"/>
                  <a:gd name="connsiteY1397" fmla="*/ 1183481 h 1857375"/>
                  <a:gd name="connsiteX1398" fmla="*/ 455771 w 1247775"/>
                  <a:gd name="connsiteY1398" fmla="*/ 1106329 h 1857375"/>
                  <a:gd name="connsiteX1399" fmla="*/ 443389 w 1247775"/>
                  <a:gd name="connsiteY1399" fmla="*/ 1117759 h 1857375"/>
                  <a:gd name="connsiteX1400" fmla="*/ 433864 w 1247775"/>
                  <a:gd name="connsiteY1400" fmla="*/ 1115854 h 1857375"/>
                  <a:gd name="connsiteX1401" fmla="*/ 400526 w 1247775"/>
                  <a:gd name="connsiteY1401" fmla="*/ 1149191 h 1857375"/>
                  <a:gd name="connsiteX1402" fmla="*/ 403384 w 1247775"/>
                  <a:gd name="connsiteY1402" fmla="*/ 1162526 h 1857375"/>
                  <a:gd name="connsiteX1403" fmla="*/ 387191 w 1247775"/>
                  <a:gd name="connsiteY1403" fmla="*/ 1179671 h 1857375"/>
                  <a:gd name="connsiteX1404" fmla="*/ 394811 w 1247775"/>
                  <a:gd name="connsiteY1404" fmla="*/ 1193959 h 1857375"/>
                  <a:gd name="connsiteX1405" fmla="*/ 389096 w 1247775"/>
                  <a:gd name="connsiteY1405" fmla="*/ 1206341 h 1857375"/>
                  <a:gd name="connsiteX1406" fmla="*/ 399574 w 1247775"/>
                  <a:gd name="connsiteY1406" fmla="*/ 1221581 h 1857375"/>
                  <a:gd name="connsiteX1407" fmla="*/ 409099 w 1247775"/>
                  <a:gd name="connsiteY1407" fmla="*/ 1231106 h 1857375"/>
                  <a:gd name="connsiteX1408" fmla="*/ 392906 w 1247775"/>
                  <a:gd name="connsiteY1408" fmla="*/ 1250156 h 1857375"/>
                  <a:gd name="connsiteX1409" fmla="*/ 390049 w 1247775"/>
                  <a:gd name="connsiteY1409" fmla="*/ 1251109 h 1857375"/>
                  <a:gd name="connsiteX1410" fmla="*/ 388144 w 1247775"/>
                  <a:gd name="connsiteY1410" fmla="*/ 1245394 h 1857375"/>
                  <a:gd name="connsiteX1411" fmla="*/ 390049 w 1247775"/>
                  <a:gd name="connsiteY1411" fmla="*/ 1241584 h 1857375"/>
                  <a:gd name="connsiteX1412" fmla="*/ 396716 w 1247775"/>
                  <a:gd name="connsiteY1412" fmla="*/ 1230154 h 1857375"/>
                  <a:gd name="connsiteX1413" fmla="*/ 388144 w 1247775"/>
                  <a:gd name="connsiteY1413" fmla="*/ 1217771 h 1857375"/>
                  <a:gd name="connsiteX1414" fmla="*/ 378619 w 1247775"/>
                  <a:gd name="connsiteY1414" fmla="*/ 1207294 h 1857375"/>
                  <a:gd name="connsiteX1415" fmla="*/ 362426 w 1247775"/>
                  <a:gd name="connsiteY1415" fmla="*/ 1199674 h 1857375"/>
                  <a:gd name="connsiteX1416" fmla="*/ 343376 w 1247775"/>
                  <a:gd name="connsiteY1416" fmla="*/ 1212056 h 1857375"/>
                  <a:gd name="connsiteX1417" fmla="*/ 339566 w 1247775"/>
                  <a:gd name="connsiteY1417" fmla="*/ 1216819 h 1857375"/>
                  <a:gd name="connsiteX1418" fmla="*/ 316706 w 1247775"/>
                  <a:gd name="connsiteY1418" fmla="*/ 1233964 h 1857375"/>
                  <a:gd name="connsiteX1419" fmla="*/ 315754 w 1247775"/>
                  <a:gd name="connsiteY1419" fmla="*/ 1231106 h 1857375"/>
                  <a:gd name="connsiteX1420" fmla="*/ 315754 w 1247775"/>
                  <a:gd name="connsiteY1420" fmla="*/ 1229201 h 1857375"/>
                  <a:gd name="connsiteX1421" fmla="*/ 310991 w 1247775"/>
                  <a:gd name="connsiteY1421" fmla="*/ 1213961 h 1857375"/>
                  <a:gd name="connsiteX1422" fmla="*/ 331946 w 1247775"/>
                  <a:gd name="connsiteY1422" fmla="*/ 1186339 h 1857375"/>
                  <a:gd name="connsiteX1423" fmla="*/ 316706 w 1247775"/>
                  <a:gd name="connsiteY1423" fmla="*/ 1161574 h 1857375"/>
                  <a:gd name="connsiteX1424" fmla="*/ 316706 w 1247775"/>
                  <a:gd name="connsiteY1424" fmla="*/ 1160621 h 1857375"/>
                  <a:gd name="connsiteX1425" fmla="*/ 320516 w 1247775"/>
                  <a:gd name="connsiteY1425" fmla="*/ 1156811 h 1857375"/>
                  <a:gd name="connsiteX1426" fmla="*/ 323374 w 1247775"/>
                  <a:gd name="connsiteY1426" fmla="*/ 1157764 h 1857375"/>
                  <a:gd name="connsiteX1427" fmla="*/ 322421 w 1247775"/>
                  <a:gd name="connsiteY1427" fmla="*/ 1160621 h 1857375"/>
                  <a:gd name="connsiteX1428" fmla="*/ 328136 w 1247775"/>
                  <a:gd name="connsiteY1428" fmla="*/ 1166336 h 1857375"/>
                  <a:gd name="connsiteX1429" fmla="*/ 330041 w 1247775"/>
                  <a:gd name="connsiteY1429" fmla="*/ 1166336 h 1857375"/>
                  <a:gd name="connsiteX1430" fmla="*/ 335756 w 1247775"/>
                  <a:gd name="connsiteY1430" fmla="*/ 1168241 h 1857375"/>
                  <a:gd name="connsiteX1431" fmla="*/ 346234 w 1247775"/>
                  <a:gd name="connsiteY1431" fmla="*/ 1157764 h 1857375"/>
                  <a:gd name="connsiteX1432" fmla="*/ 345281 w 1247775"/>
                  <a:gd name="connsiteY1432" fmla="*/ 1153954 h 1857375"/>
                  <a:gd name="connsiteX1433" fmla="*/ 353854 w 1247775"/>
                  <a:gd name="connsiteY1433" fmla="*/ 1146334 h 1857375"/>
                  <a:gd name="connsiteX1434" fmla="*/ 366236 w 1247775"/>
                  <a:gd name="connsiteY1434" fmla="*/ 1151096 h 1857375"/>
                  <a:gd name="connsiteX1435" fmla="*/ 382429 w 1247775"/>
                  <a:gd name="connsiteY1435" fmla="*/ 1140619 h 1857375"/>
                  <a:gd name="connsiteX1436" fmla="*/ 386239 w 1247775"/>
                  <a:gd name="connsiteY1436" fmla="*/ 1142524 h 1857375"/>
                  <a:gd name="connsiteX1437" fmla="*/ 391001 w 1247775"/>
                  <a:gd name="connsiteY1437" fmla="*/ 1137761 h 1857375"/>
                  <a:gd name="connsiteX1438" fmla="*/ 386239 w 1247775"/>
                  <a:gd name="connsiteY1438" fmla="*/ 1132999 h 1857375"/>
                  <a:gd name="connsiteX1439" fmla="*/ 384334 w 1247775"/>
                  <a:gd name="connsiteY1439" fmla="*/ 1133951 h 1857375"/>
                  <a:gd name="connsiteX1440" fmla="*/ 384334 w 1247775"/>
                  <a:gd name="connsiteY1440" fmla="*/ 1133951 h 1857375"/>
                  <a:gd name="connsiteX1441" fmla="*/ 383381 w 1247775"/>
                  <a:gd name="connsiteY1441" fmla="*/ 1129189 h 1857375"/>
                  <a:gd name="connsiteX1442" fmla="*/ 385286 w 1247775"/>
                  <a:gd name="connsiteY1442" fmla="*/ 1122521 h 1857375"/>
                  <a:gd name="connsiteX1443" fmla="*/ 378619 w 1247775"/>
                  <a:gd name="connsiteY1443" fmla="*/ 1109186 h 1857375"/>
                  <a:gd name="connsiteX1444" fmla="*/ 388144 w 1247775"/>
                  <a:gd name="connsiteY1444" fmla="*/ 1101566 h 1857375"/>
                  <a:gd name="connsiteX1445" fmla="*/ 390049 w 1247775"/>
                  <a:gd name="connsiteY1445" fmla="*/ 1100614 h 1857375"/>
                  <a:gd name="connsiteX1446" fmla="*/ 411004 w 1247775"/>
                  <a:gd name="connsiteY1446" fmla="*/ 1113949 h 1857375"/>
                  <a:gd name="connsiteX1447" fmla="*/ 434816 w 1247775"/>
                  <a:gd name="connsiteY1447" fmla="*/ 1090136 h 1857375"/>
                  <a:gd name="connsiteX1448" fmla="*/ 433864 w 1247775"/>
                  <a:gd name="connsiteY1448" fmla="*/ 1083469 h 1857375"/>
                  <a:gd name="connsiteX1449" fmla="*/ 443389 w 1247775"/>
                  <a:gd name="connsiteY1449" fmla="*/ 1086326 h 1857375"/>
                  <a:gd name="connsiteX1450" fmla="*/ 442436 w 1247775"/>
                  <a:gd name="connsiteY1450" fmla="*/ 1090136 h 1857375"/>
                  <a:gd name="connsiteX1451" fmla="*/ 450056 w 1247775"/>
                  <a:gd name="connsiteY1451" fmla="*/ 1097756 h 1857375"/>
                  <a:gd name="connsiteX1452" fmla="*/ 457676 w 1247775"/>
                  <a:gd name="connsiteY1452" fmla="*/ 1090136 h 1857375"/>
                  <a:gd name="connsiteX1453" fmla="*/ 454819 w 1247775"/>
                  <a:gd name="connsiteY1453" fmla="*/ 1084421 h 1857375"/>
                  <a:gd name="connsiteX1454" fmla="*/ 466249 w 1247775"/>
                  <a:gd name="connsiteY1454" fmla="*/ 1073944 h 1857375"/>
                  <a:gd name="connsiteX1455" fmla="*/ 473869 w 1247775"/>
                  <a:gd name="connsiteY1455" fmla="*/ 1076801 h 1857375"/>
                  <a:gd name="connsiteX1456" fmla="*/ 479584 w 1247775"/>
                  <a:gd name="connsiteY1456" fmla="*/ 1074896 h 1857375"/>
                  <a:gd name="connsiteX1457" fmla="*/ 480536 w 1247775"/>
                  <a:gd name="connsiteY1457" fmla="*/ 1075849 h 1857375"/>
                  <a:gd name="connsiteX1458" fmla="*/ 491014 w 1247775"/>
                  <a:gd name="connsiteY1458" fmla="*/ 1085374 h 1857375"/>
                  <a:gd name="connsiteX1459" fmla="*/ 500539 w 1247775"/>
                  <a:gd name="connsiteY1459" fmla="*/ 1078706 h 1857375"/>
                  <a:gd name="connsiteX1460" fmla="*/ 505301 w 1247775"/>
                  <a:gd name="connsiteY1460" fmla="*/ 1077754 h 1857375"/>
                  <a:gd name="connsiteX1461" fmla="*/ 515779 w 1247775"/>
                  <a:gd name="connsiteY1461" fmla="*/ 1084421 h 1857375"/>
                  <a:gd name="connsiteX1462" fmla="*/ 518636 w 1247775"/>
                  <a:gd name="connsiteY1462" fmla="*/ 1083469 h 1857375"/>
                  <a:gd name="connsiteX1463" fmla="*/ 521494 w 1247775"/>
                  <a:gd name="connsiteY1463" fmla="*/ 1087279 h 1857375"/>
                  <a:gd name="connsiteX1464" fmla="*/ 521494 w 1247775"/>
                  <a:gd name="connsiteY1464" fmla="*/ 1090136 h 1857375"/>
                  <a:gd name="connsiteX1465" fmla="*/ 538639 w 1247775"/>
                  <a:gd name="connsiteY1465" fmla="*/ 1107281 h 1857375"/>
                  <a:gd name="connsiteX1466" fmla="*/ 549116 w 1247775"/>
                  <a:gd name="connsiteY1466" fmla="*/ 1103471 h 1857375"/>
                  <a:gd name="connsiteX1467" fmla="*/ 553879 w 1247775"/>
                  <a:gd name="connsiteY1467" fmla="*/ 1106329 h 1857375"/>
                  <a:gd name="connsiteX1468" fmla="*/ 563404 w 1247775"/>
                  <a:gd name="connsiteY1468" fmla="*/ 1113949 h 1857375"/>
                  <a:gd name="connsiteX1469" fmla="*/ 559594 w 1247775"/>
                  <a:gd name="connsiteY1469" fmla="*/ 1118711 h 1857375"/>
                  <a:gd name="connsiteX1470" fmla="*/ 557689 w 1247775"/>
                  <a:gd name="connsiteY1470" fmla="*/ 1118711 h 1857375"/>
                  <a:gd name="connsiteX1471" fmla="*/ 547211 w 1247775"/>
                  <a:gd name="connsiteY1471" fmla="*/ 1120616 h 1857375"/>
                  <a:gd name="connsiteX1472" fmla="*/ 542449 w 1247775"/>
                  <a:gd name="connsiteY1472" fmla="*/ 1118711 h 1857375"/>
                  <a:gd name="connsiteX1473" fmla="*/ 538639 w 1247775"/>
                  <a:gd name="connsiteY1473" fmla="*/ 1119664 h 1857375"/>
                  <a:gd name="connsiteX1474" fmla="*/ 518636 w 1247775"/>
                  <a:gd name="connsiteY1474" fmla="*/ 1104424 h 1857375"/>
                  <a:gd name="connsiteX1475" fmla="*/ 486251 w 1247775"/>
                  <a:gd name="connsiteY1475" fmla="*/ 1087279 h 1857375"/>
                  <a:gd name="connsiteX1476" fmla="*/ 455771 w 1247775"/>
                  <a:gd name="connsiteY1476" fmla="*/ 1106329 h 1857375"/>
                  <a:gd name="connsiteX1477" fmla="*/ 483394 w 1247775"/>
                  <a:gd name="connsiteY1477" fmla="*/ 1196816 h 1857375"/>
                  <a:gd name="connsiteX1478" fmla="*/ 469106 w 1247775"/>
                  <a:gd name="connsiteY1478" fmla="*/ 1192054 h 1857375"/>
                  <a:gd name="connsiteX1479" fmla="*/ 465296 w 1247775"/>
                  <a:gd name="connsiteY1479" fmla="*/ 1192054 h 1857375"/>
                  <a:gd name="connsiteX1480" fmla="*/ 462439 w 1247775"/>
                  <a:gd name="connsiteY1480" fmla="*/ 1189196 h 1857375"/>
                  <a:gd name="connsiteX1481" fmla="*/ 466249 w 1247775"/>
                  <a:gd name="connsiteY1481" fmla="*/ 1178719 h 1857375"/>
                  <a:gd name="connsiteX1482" fmla="*/ 462439 w 1247775"/>
                  <a:gd name="connsiteY1482" fmla="*/ 1167289 h 1857375"/>
                  <a:gd name="connsiteX1483" fmla="*/ 462439 w 1247775"/>
                  <a:gd name="connsiteY1483" fmla="*/ 1167289 h 1857375"/>
                  <a:gd name="connsiteX1484" fmla="*/ 475774 w 1247775"/>
                  <a:gd name="connsiteY1484" fmla="*/ 1170146 h 1857375"/>
                  <a:gd name="connsiteX1485" fmla="*/ 491014 w 1247775"/>
                  <a:gd name="connsiteY1485" fmla="*/ 1165384 h 1857375"/>
                  <a:gd name="connsiteX1486" fmla="*/ 502444 w 1247775"/>
                  <a:gd name="connsiteY1486" fmla="*/ 1162526 h 1857375"/>
                  <a:gd name="connsiteX1487" fmla="*/ 507206 w 1247775"/>
                  <a:gd name="connsiteY1487" fmla="*/ 1165384 h 1857375"/>
                  <a:gd name="connsiteX1488" fmla="*/ 513874 w 1247775"/>
                  <a:gd name="connsiteY1488" fmla="*/ 1158716 h 1857375"/>
                  <a:gd name="connsiteX1489" fmla="*/ 512921 w 1247775"/>
                  <a:gd name="connsiteY1489" fmla="*/ 1155859 h 1857375"/>
                  <a:gd name="connsiteX1490" fmla="*/ 517684 w 1247775"/>
                  <a:gd name="connsiteY1490" fmla="*/ 1150144 h 1857375"/>
                  <a:gd name="connsiteX1491" fmla="*/ 525304 w 1247775"/>
                  <a:gd name="connsiteY1491" fmla="*/ 1153001 h 1857375"/>
                  <a:gd name="connsiteX1492" fmla="*/ 528161 w 1247775"/>
                  <a:gd name="connsiteY1492" fmla="*/ 1152049 h 1857375"/>
                  <a:gd name="connsiteX1493" fmla="*/ 526256 w 1247775"/>
                  <a:gd name="connsiteY1493" fmla="*/ 1160621 h 1857375"/>
                  <a:gd name="connsiteX1494" fmla="*/ 526256 w 1247775"/>
                  <a:gd name="connsiteY1494" fmla="*/ 1161574 h 1857375"/>
                  <a:gd name="connsiteX1495" fmla="*/ 514826 w 1247775"/>
                  <a:gd name="connsiteY1495" fmla="*/ 1177766 h 1857375"/>
                  <a:gd name="connsiteX1496" fmla="*/ 507206 w 1247775"/>
                  <a:gd name="connsiteY1496" fmla="*/ 1174909 h 1857375"/>
                  <a:gd name="connsiteX1497" fmla="*/ 495776 w 1247775"/>
                  <a:gd name="connsiteY1497" fmla="*/ 1186339 h 1857375"/>
                  <a:gd name="connsiteX1498" fmla="*/ 497681 w 1247775"/>
                  <a:gd name="connsiteY1498" fmla="*/ 1192054 h 1857375"/>
                  <a:gd name="connsiteX1499" fmla="*/ 491966 w 1247775"/>
                  <a:gd name="connsiteY1499" fmla="*/ 1190149 h 1857375"/>
                  <a:gd name="connsiteX1500" fmla="*/ 483394 w 1247775"/>
                  <a:gd name="connsiteY1500" fmla="*/ 1196816 h 1857375"/>
                  <a:gd name="connsiteX1501" fmla="*/ 507206 w 1247775"/>
                  <a:gd name="connsiteY1501" fmla="*/ 1716881 h 1857375"/>
                  <a:gd name="connsiteX1502" fmla="*/ 506254 w 1247775"/>
                  <a:gd name="connsiteY1502" fmla="*/ 1714976 h 1857375"/>
                  <a:gd name="connsiteX1503" fmla="*/ 508159 w 1247775"/>
                  <a:gd name="connsiteY1503" fmla="*/ 1714976 h 1857375"/>
                  <a:gd name="connsiteX1504" fmla="*/ 510064 w 1247775"/>
                  <a:gd name="connsiteY1504" fmla="*/ 1714976 h 1857375"/>
                  <a:gd name="connsiteX1505" fmla="*/ 510064 w 1247775"/>
                  <a:gd name="connsiteY1505" fmla="*/ 1714976 h 1857375"/>
                  <a:gd name="connsiteX1506" fmla="*/ 507206 w 1247775"/>
                  <a:gd name="connsiteY1506" fmla="*/ 1716881 h 185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</a:cxnLst>
                <a:rect l="l" t="t" r="r" b="b"/>
                <a:pathLst>
                  <a:path w="1247775" h="1857375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39" name="Subtitle 2">
            <a:extLst>
              <a:ext uri="{FF2B5EF4-FFF2-40B4-BE49-F238E27FC236}">
                <a16:creationId xmlns:a16="http://schemas.microsoft.com/office/drawing/2014/main" id="{7FD1C7E4-1EA7-423D-8CB3-BF2142C94C7F}"/>
              </a:ext>
            </a:extLst>
          </p:cNvPr>
          <p:cNvSpPr>
            <a:spLocks noGrp="1"/>
          </p:cNvSpPr>
          <p:nvPr/>
        </p:nvSpPr>
        <p:spPr>
          <a:xfrm>
            <a:off x="4332807" y="3956165"/>
            <a:ext cx="4637669" cy="1562118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sz="1600" b="1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vi-VN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thực hiện:</a:t>
            </a:r>
            <a:endParaRPr lang="en-US" sz="1600" b="1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vi-VN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Kim Phi</a:t>
            </a:r>
          </a:p>
          <a:p>
            <a:pPr algn="ctr"/>
            <a:r>
              <a:rPr lang="en-US" sz="1600" b="1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Vân</a:t>
            </a:r>
            <a:endParaRPr lang="en-US" sz="1600" b="1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b="1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cap="none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endParaRPr lang="vi-VN" sz="1600" b="1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1600" b="1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</a:p>
          <a:p>
            <a:endParaRPr lang="vi-VN" sz="1600" b="1" cap="none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raphic 4">
            <a:extLst>
              <a:ext uri="{FF2B5EF4-FFF2-40B4-BE49-F238E27FC236}">
                <a16:creationId xmlns:a16="http://schemas.microsoft.com/office/drawing/2014/main" id="{A108AA84-AC61-48B6-B660-8D2FBDF61916}"/>
              </a:ext>
            </a:extLst>
          </p:cNvPr>
          <p:cNvSpPr/>
          <p:nvPr/>
        </p:nvSpPr>
        <p:spPr>
          <a:xfrm rot="19505365">
            <a:off x="5615925" y="1670565"/>
            <a:ext cx="3361426" cy="3294197"/>
          </a:xfrm>
          <a:custGeom>
            <a:avLst/>
            <a:gdLst>
              <a:gd name="connsiteX0" fmla="*/ 462439 w 476250"/>
              <a:gd name="connsiteY0" fmla="*/ 160496 h 466725"/>
              <a:gd name="connsiteX1" fmla="*/ 469106 w 476250"/>
              <a:gd name="connsiteY1" fmla="*/ 153829 h 466725"/>
              <a:gd name="connsiteX2" fmla="*/ 469106 w 476250"/>
              <a:gd name="connsiteY2" fmla="*/ 149066 h 466725"/>
              <a:gd name="connsiteX3" fmla="*/ 462439 w 476250"/>
              <a:gd name="connsiteY3" fmla="*/ 142399 h 466725"/>
              <a:gd name="connsiteX4" fmla="*/ 415766 w 476250"/>
              <a:gd name="connsiteY4" fmla="*/ 142399 h 466725"/>
              <a:gd name="connsiteX5" fmla="*/ 415766 w 476250"/>
              <a:gd name="connsiteY5" fmla="*/ 93821 h 466725"/>
              <a:gd name="connsiteX6" fmla="*/ 391954 w 476250"/>
              <a:gd name="connsiteY6" fmla="*/ 70009 h 466725"/>
              <a:gd name="connsiteX7" fmla="*/ 333851 w 476250"/>
              <a:gd name="connsiteY7" fmla="*/ 70009 h 466725"/>
              <a:gd name="connsiteX8" fmla="*/ 333851 w 476250"/>
              <a:gd name="connsiteY8" fmla="*/ 13811 h 466725"/>
              <a:gd name="connsiteX9" fmla="*/ 327184 w 476250"/>
              <a:gd name="connsiteY9" fmla="*/ 7144 h 466725"/>
              <a:gd name="connsiteX10" fmla="*/ 322421 w 476250"/>
              <a:gd name="connsiteY10" fmla="*/ 7144 h 466725"/>
              <a:gd name="connsiteX11" fmla="*/ 315754 w 476250"/>
              <a:gd name="connsiteY11" fmla="*/ 13811 h 466725"/>
              <a:gd name="connsiteX12" fmla="*/ 315754 w 476250"/>
              <a:gd name="connsiteY12" fmla="*/ 70009 h 466725"/>
              <a:gd name="connsiteX13" fmla="*/ 290989 w 476250"/>
              <a:gd name="connsiteY13" fmla="*/ 70009 h 466725"/>
              <a:gd name="connsiteX14" fmla="*/ 290989 w 476250"/>
              <a:gd name="connsiteY14" fmla="*/ 13811 h 466725"/>
              <a:gd name="connsiteX15" fmla="*/ 283369 w 476250"/>
              <a:gd name="connsiteY15" fmla="*/ 7144 h 466725"/>
              <a:gd name="connsiteX16" fmla="*/ 278606 w 476250"/>
              <a:gd name="connsiteY16" fmla="*/ 7144 h 466725"/>
              <a:gd name="connsiteX17" fmla="*/ 271939 w 476250"/>
              <a:gd name="connsiteY17" fmla="*/ 13811 h 466725"/>
              <a:gd name="connsiteX18" fmla="*/ 271939 w 476250"/>
              <a:gd name="connsiteY18" fmla="*/ 70009 h 466725"/>
              <a:gd name="connsiteX19" fmla="*/ 247174 w 476250"/>
              <a:gd name="connsiteY19" fmla="*/ 70009 h 466725"/>
              <a:gd name="connsiteX20" fmla="*/ 247174 w 476250"/>
              <a:gd name="connsiteY20" fmla="*/ 13811 h 466725"/>
              <a:gd name="connsiteX21" fmla="*/ 240506 w 476250"/>
              <a:gd name="connsiteY21" fmla="*/ 7144 h 466725"/>
              <a:gd name="connsiteX22" fmla="*/ 235744 w 476250"/>
              <a:gd name="connsiteY22" fmla="*/ 7144 h 466725"/>
              <a:gd name="connsiteX23" fmla="*/ 229076 w 476250"/>
              <a:gd name="connsiteY23" fmla="*/ 13811 h 466725"/>
              <a:gd name="connsiteX24" fmla="*/ 229076 w 476250"/>
              <a:gd name="connsiteY24" fmla="*/ 70009 h 466725"/>
              <a:gd name="connsiteX25" fmla="*/ 204311 w 476250"/>
              <a:gd name="connsiteY25" fmla="*/ 70009 h 466725"/>
              <a:gd name="connsiteX26" fmla="*/ 204311 w 476250"/>
              <a:gd name="connsiteY26" fmla="*/ 13811 h 466725"/>
              <a:gd name="connsiteX27" fmla="*/ 197644 w 476250"/>
              <a:gd name="connsiteY27" fmla="*/ 7144 h 466725"/>
              <a:gd name="connsiteX28" fmla="*/ 192881 w 476250"/>
              <a:gd name="connsiteY28" fmla="*/ 7144 h 466725"/>
              <a:gd name="connsiteX29" fmla="*/ 186214 w 476250"/>
              <a:gd name="connsiteY29" fmla="*/ 13811 h 466725"/>
              <a:gd name="connsiteX30" fmla="*/ 186214 w 476250"/>
              <a:gd name="connsiteY30" fmla="*/ 70009 h 466725"/>
              <a:gd name="connsiteX31" fmla="*/ 161449 w 476250"/>
              <a:gd name="connsiteY31" fmla="*/ 70009 h 466725"/>
              <a:gd name="connsiteX32" fmla="*/ 161449 w 476250"/>
              <a:gd name="connsiteY32" fmla="*/ 13811 h 466725"/>
              <a:gd name="connsiteX33" fmla="*/ 154781 w 476250"/>
              <a:gd name="connsiteY33" fmla="*/ 7144 h 466725"/>
              <a:gd name="connsiteX34" fmla="*/ 150019 w 476250"/>
              <a:gd name="connsiteY34" fmla="*/ 7144 h 466725"/>
              <a:gd name="connsiteX35" fmla="*/ 143351 w 476250"/>
              <a:gd name="connsiteY35" fmla="*/ 13811 h 466725"/>
              <a:gd name="connsiteX36" fmla="*/ 143351 w 476250"/>
              <a:gd name="connsiteY36" fmla="*/ 70009 h 466725"/>
              <a:gd name="connsiteX37" fmla="*/ 88106 w 476250"/>
              <a:gd name="connsiteY37" fmla="*/ 70009 h 466725"/>
              <a:gd name="connsiteX38" fmla="*/ 64294 w 476250"/>
              <a:gd name="connsiteY38" fmla="*/ 93821 h 466725"/>
              <a:gd name="connsiteX39" fmla="*/ 64294 w 476250"/>
              <a:gd name="connsiteY39" fmla="*/ 142399 h 466725"/>
              <a:gd name="connsiteX40" fmla="*/ 13811 w 476250"/>
              <a:gd name="connsiteY40" fmla="*/ 142399 h 466725"/>
              <a:gd name="connsiteX41" fmla="*/ 7144 w 476250"/>
              <a:gd name="connsiteY41" fmla="*/ 149066 h 466725"/>
              <a:gd name="connsiteX42" fmla="*/ 7144 w 476250"/>
              <a:gd name="connsiteY42" fmla="*/ 153829 h 466725"/>
              <a:gd name="connsiteX43" fmla="*/ 13811 w 476250"/>
              <a:gd name="connsiteY43" fmla="*/ 160496 h 466725"/>
              <a:gd name="connsiteX44" fmla="*/ 64294 w 476250"/>
              <a:gd name="connsiteY44" fmla="*/ 160496 h 466725"/>
              <a:gd name="connsiteX45" fmla="*/ 64294 w 476250"/>
              <a:gd name="connsiteY45" fmla="*/ 185261 h 466725"/>
              <a:gd name="connsiteX46" fmla="*/ 13811 w 476250"/>
              <a:gd name="connsiteY46" fmla="*/ 185261 h 466725"/>
              <a:gd name="connsiteX47" fmla="*/ 7144 w 476250"/>
              <a:gd name="connsiteY47" fmla="*/ 191929 h 466725"/>
              <a:gd name="connsiteX48" fmla="*/ 7144 w 476250"/>
              <a:gd name="connsiteY48" fmla="*/ 196691 h 466725"/>
              <a:gd name="connsiteX49" fmla="*/ 13811 w 476250"/>
              <a:gd name="connsiteY49" fmla="*/ 203359 h 466725"/>
              <a:gd name="connsiteX50" fmla="*/ 64294 w 476250"/>
              <a:gd name="connsiteY50" fmla="*/ 203359 h 466725"/>
              <a:gd name="connsiteX51" fmla="*/ 64294 w 476250"/>
              <a:gd name="connsiteY51" fmla="*/ 228124 h 466725"/>
              <a:gd name="connsiteX52" fmla="*/ 13811 w 476250"/>
              <a:gd name="connsiteY52" fmla="*/ 228124 h 466725"/>
              <a:gd name="connsiteX53" fmla="*/ 7144 w 476250"/>
              <a:gd name="connsiteY53" fmla="*/ 235744 h 466725"/>
              <a:gd name="connsiteX54" fmla="*/ 7144 w 476250"/>
              <a:gd name="connsiteY54" fmla="*/ 240506 h 466725"/>
              <a:gd name="connsiteX55" fmla="*/ 13811 w 476250"/>
              <a:gd name="connsiteY55" fmla="*/ 247174 h 466725"/>
              <a:gd name="connsiteX56" fmla="*/ 64294 w 476250"/>
              <a:gd name="connsiteY56" fmla="*/ 247174 h 466725"/>
              <a:gd name="connsiteX57" fmla="*/ 64294 w 476250"/>
              <a:gd name="connsiteY57" fmla="*/ 271939 h 466725"/>
              <a:gd name="connsiteX58" fmla="*/ 13811 w 476250"/>
              <a:gd name="connsiteY58" fmla="*/ 271939 h 466725"/>
              <a:gd name="connsiteX59" fmla="*/ 7144 w 476250"/>
              <a:gd name="connsiteY59" fmla="*/ 278606 h 466725"/>
              <a:gd name="connsiteX60" fmla="*/ 7144 w 476250"/>
              <a:gd name="connsiteY60" fmla="*/ 283369 h 466725"/>
              <a:gd name="connsiteX61" fmla="*/ 13811 w 476250"/>
              <a:gd name="connsiteY61" fmla="*/ 290036 h 466725"/>
              <a:gd name="connsiteX62" fmla="*/ 64294 w 476250"/>
              <a:gd name="connsiteY62" fmla="*/ 290036 h 466725"/>
              <a:gd name="connsiteX63" fmla="*/ 64294 w 476250"/>
              <a:gd name="connsiteY63" fmla="*/ 314801 h 466725"/>
              <a:gd name="connsiteX64" fmla="*/ 13811 w 476250"/>
              <a:gd name="connsiteY64" fmla="*/ 314801 h 466725"/>
              <a:gd name="connsiteX65" fmla="*/ 7144 w 476250"/>
              <a:gd name="connsiteY65" fmla="*/ 321469 h 466725"/>
              <a:gd name="connsiteX66" fmla="*/ 7144 w 476250"/>
              <a:gd name="connsiteY66" fmla="*/ 326231 h 466725"/>
              <a:gd name="connsiteX67" fmla="*/ 13811 w 476250"/>
              <a:gd name="connsiteY67" fmla="*/ 332899 h 466725"/>
              <a:gd name="connsiteX68" fmla="*/ 64294 w 476250"/>
              <a:gd name="connsiteY68" fmla="*/ 332899 h 466725"/>
              <a:gd name="connsiteX69" fmla="*/ 64294 w 476250"/>
              <a:gd name="connsiteY69" fmla="*/ 380524 h 466725"/>
              <a:gd name="connsiteX70" fmla="*/ 88106 w 476250"/>
              <a:gd name="connsiteY70" fmla="*/ 404336 h 466725"/>
              <a:gd name="connsiteX71" fmla="*/ 142399 w 476250"/>
              <a:gd name="connsiteY71" fmla="*/ 404336 h 466725"/>
              <a:gd name="connsiteX72" fmla="*/ 142399 w 476250"/>
              <a:gd name="connsiteY72" fmla="*/ 461486 h 466725"/>
              <a:gd name="connsiteX73" fmla="*/ 149066 w 476250"/>
              <a:gd name="connsiteY73" fmla="*/ 468154 h 466725"/>
              <a:gd name="connsiteX74" fmla="*/ 153829 w 476250"/>
              <a:gd name="connsiteY74" fmla="*/ 468154 h 466725"/>
              <a:gd name="connsiteX75" fmla="*/ 160496 w 476250"/>
              <a:gd name="connsiteY75" fmla="*/ 461486 h 466725"/>
              <a:gd name="connsiteX76" fmla="*/ 160496 w 476250"/>
              <a:gd name="connsiteY76" fmla="*/ 404336 h 466725"/>
              <a:gd name="connsiteX77" fmla="*/ 185261 w 476250"/>
              <a:gd name="connsiteY77" fmla="*/ 404336 h 466725"/>
              <a:gd name="connsiteX78" fmla="*/ 185261 w 476250"/>
              <a:gd name="connsiteY78" fmla="*/ 461486 h 466725"/>
              <a:gd name="connsiteX79" fmla="*/ 191929 w 476250"/>
              <a:gd name="connsiteY79" fmla="*/ 468154 h 466725"/>
              <a:gd name="connsiteX80" fmla="*/ 196691 w 476250"/>
              <a:gd name="connsiteY80" fmla="*/ 468154 h 466725"/>
              <a:gd name="connsiteX81" fmla="*/ 203359 w 476250"/>
              <a:gd name="connsiteY81" fmla="*/ 461486 h 466725"/>
              <a:gd name="connsiteX82" fmla="*/ 203359 w 476250"/>
              <a:gd name="connsiteY82" fmla="*/ 404336 h 466725"/>
              <a:gd name="connsiteX83" fmla="*/ 228124 w 476250"/>
              <a:gd name="connsiteY83" fmla="*/ 404336 h 466725"/>
              <a:gd name="connsiteX84" fmla="*/ 228124 w 476250"/>
              <a:gd name="connsiteY84" fmla="*/ 461486 h 466725"/>
              <a:gd name="connsiteX85" fmla="*/ 234791 w 476250"/>
              <a:gd name="connsiteY85" fmla="*/ 468154 h 466725"/>
              <a:gd name="connsiteX86" fmla="*/ 239554 w 476250"/>
              <a:gd name="connsiteY86" fmla="*/ 468154 h 466725"/>
              <a:gd name="connsiteX87" fmla="*/ 246221 w 476250"/>
              <a:gd name="connsiteY87" fmla="*/ 461486 h 466725"/>
              <a:gd name="connsiteX88" fmla="*/ 246221 w 476250"/>
              <a:gd name="connsiteY88" fmla="*/ 404336 h 466725"/>
              <a:gd name="connsiteX89" fmla="*/ 270986 w 476250"/>
              <a:gd name="connsiteY89" fmla="*/ 404336 h 466725"/>
              <a:gd name="connsiteX90" fmla="*/ 270986 w 476250"/>
              <a:gd name="connsiteY90" fmla="*/ 461486 h 466725"/>
              <a:gd name="connsiteX91" fmla="*/ 277654 w 476250"/>
              <a:gd name="connsiteY91" fmla="*/ 468154 h 466725"/>
              <a:gd name="connsiteX92" fmla="*/ 283369 w 476250"/>
              <a:gd name="connsiteY92" fmla="*/ 468154 h 466725"/>
              <a:gd name="connsiteX93" fmla="*/ 290036 w 476250"/>
              <a:gd name="connsiteY93" fmla="*/ 461486 h 466725"/>
              <a:gd name="connsiteX94" fmla="*/ 290036 w 476250"/>
              <a:gd name="connsiteY94" fmla="*/ 404336 h 466725"/>
              <a:gd name="connsiteX95" fmla="*/ 314801 w 476250"/>
              <a:gd name="connsiteY95" fmla="*/ 404336 h 466725"/>
              <a:gd name="connsiteX96" fmla="*/ 314801 w 476250"/>
              <a:gd name="connsiteY96" fmla="*/ 461486 h 466725"/>
              <a:gd name="connsiteX97" fmla="*/ 321469 w 476250"/>
              <a:gd name="connsiteY97" fmla="*/ 468154 h 466725"/>
              <a:gd name="connsiteX98" fmla="*/ 326231 w 476250"/>
              <a:gd name="connsiteY98" fmla="*/ 468154 h 466725"/>
              <a:gd name="connsiteX99" fmla="*/ 332899 w 476250"/>
              <a:gd name="connsiteY99" fmla="*/ 461486 h 466725"/>
              <a:gd name="connsiteX100" fmla="*/ 332899 w 476250"/>
              <a:gd name="connsiteY100" fmla="*/ 404336 h 466725"/>
              <a:gd name="connsiteX101" fmla="*/ 391001 w 476250"/>
              <a:gd name="connsiteY101" fmla="*/ 404336 h 466725"/>
              <a:gd name="connsiteX102" fmla="*/ 414814 w 476250"/>
              <a:gd name="connsiteY102" fmla="*/ 380524 h 466725"/>
              <a:gd name="connsiteX103" fmla="*/ 414814 w 476250"/>
              <a:gd name="connsiteY103" fmla="*/ 332899 h 466725"/>
              <a:gd name="connsiteX104" fmla="*/ 461486 w 476250"/>
              <a:gd name="connsiteY104" fmla="*/ 332899 h 466725"/>
              <a:gd name="connsiteX105" fmla="*/ 468154 w 476250"/>
              <a:gd name="connsiteY105" fmla="*/ 326231 h 466725"/>
              <a:gd name="connsiteX106" fmla="*/ 468154 w 476250"/>
              <a:gd name="connsiteY106" fmla="*/ 321469 h 466725"/>
              <a:gd name="connsiteX107" fmla="*/ 461486 w 476250"/>
              <a:gd name="connsiteY107" fmla="*/ 314801 h 466725"/>
              <a:gd name="connsiteX108" fmla="*/ 414814 w 476250"/>
              <a:gd name="connsiteY108" fmla="*/ 314801 h 466725"/>
              <a:gd name="connsiteX109" fmla="*/ 414814 w 476250"/>
              <a:gd name="connsiteY109" fmla="*/ 290036 h 466725"/>
              <a:gd name="connsiteX110" fmla="*/ 461486 w 476250"/>
              <a:gd name="connsiteY110" fmla="*/ 290036 h 466725"/>
              <a:gd name="connsiteX111" fmla="*/ 468154 w 476250"/>
              <a:gd name="connsiteY111" fmla="*/ 283369 h 466725"/>
              <a:gd name="connsiteX112" fmla="*/ 468154 w 476250"/>
              <a:gd name="connsiteY112" fmla="*/ 278606 h 466725"/>
              <a:gd name="connsiteX113" fmla="*/ 461486 w 476250"/>
              <a:gd name="connsiteY113" fmla="*/ 271939 h 466725"/>
              <a:gd name="connsiteX114" fmla="*/ 414814 w 476250"/>
              <a:gd name="connsiteY114" fmla="*/ 271939 h 466725"/>
              <a:gd name="connsiteX115" fmla="*/ 414814 w 476250"/>
              <a:gd name="connsiteY115" fmla="*/ 247174 h 466725"/>
              <a:gd name="connsiteX116" fmla="*/ 461486 w 476250"/>
              <a:gd name="connsiteY116" fmla="*/ 247174 h 466725"/>
              <a:gd name="connsiteX117" fmla="*/ 468154 w 476250"/>
              <a:gd name="connsiteY117" fmla="*/ 240506 h 466725"/>
              <a:gd name="connsiteX118" fmla="*/ 468154 w 476250"/>
              <a:gd name="connsiteY118" fmla="*/ 235744 h 466725"/>
              <a:gd name="connsiteX119" fmla="*/ 461486 w 476250"/>
              <a:gd name="connsiteY119" fmla="*/ 229076 h 466725"/>
              <a:gd name="connsiteX120" fmla="*/ 414814 w 476250"/>
              <a:gd name="connsiteY120" fmla="*/ 229076 h 466725"/>
              <a:gd name="connsiteX121" fmla="*/ 414814 w 476250"/>
              <a:gd name="connsiteY121" fmla="*/ 204311 h 466725"/>
              <a:gd name="connsiteX122" fmla="*/ 461486 w 476250"/>
              <a:gd name="connsiteY122" fmla="*/ 204311 h 466725"/>
              <a:gd name="connsiteX123" fmla="*/ 468154 w 476250"/>
              <a:gd name="connsiteY123" fmla="*/ 197644 h 466725"/>
              <a:gd name="connsiteX124" fmla="*/ 468154 w 476250"/>
              <a:gd name="connsiteY124" fmla="*/ 192881 h 466725"/>
              <a:gd name="connsiteX125" fmla="*/ 461486 w 476250"/>
              <a:gd name="connsiteY125" fmla="*/ 186214 h 466725"/>
              <a:gd name="connsiteX126" fmla="*/ 414814 w 476250"/>
              <a:gd name="connsiteY126" fmla="*/ 186214 h 466725"/>
              <a:gd name="connsiteX127" fmla="*/ 414814 w 476250"/>
              <a:gd name="connsiteY127" fmla="*/ 161449 h 466725"/>
              <a:gd name="connsiteX128" fmla="*/ 462439 w 476250"/>
              <a:gd name="connsiteY128" fmla="*/ 161449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76250" h="466725">
                <a:moveTo>
                  <a:pt x="462439" y="160496"/>
                </a:moveTo>
                <a:cubicBezTo>
                  <a:pt x="466249" y="160496"/>
                  <a:pt x="469106" y="157639"/>
                  <a:pt x="469106" y="153829"/>
                </a:cubicBezTo>
                <a:lnTo>
                  <a:pt x="469106" y="149066"/>
                </a:lnTo>
                <a:cubicBezTo>
                  <a:pt x="469106" y="145256"/>
                  <a:pt x="466249" y="142399"/>
                  <a:pt x="462439" y="142399"/>
                </a:cubicBezTo>
                <a:lnTo>
                  <a:pt x="415766" y="142399"/>
                </a:lnTo>
                <a:lnTo>
                  <a:pt x="415766" y="93821"/>
                </a:lnTo>
                <a:cubicBezTo>
                  <a:pt x="415766" y="80486"/>
                  <a:pt x="405289" y="70009"/>
                  <a:pt x="391954" y="70009"/>
                </a:cubicBezTo>
                <a:lnTo>
                  <a:pt x="333851" y="70009"/>
                </a:lnTo>
                <a:lnTo>
                  <a:pt x="333851" y="13811"/>
                </a:lnTo>
                <a:cubicBezTo>
                  <a:pt x="333851" y="10001"/>
                  <a:pt x="330994" y="7144"/>
                  <a:pt x="327184" y="7144"/>
                </a:cubicBezTo>
                <a:lnTo>
                  <a:pt x="322421" y="7144"/>
                </a:lnTo>
                <a:cubicBezTo>
                  <a:pt x="318611" y="7144"/>
                  <a:pt x="315754" y="10001"/>
                  <a:pt x="315754" y="13811"/>
                </a:cubicBezTo>
                <a:lnTo>
                  <a:pt x="315754" y="70009"/>
                </a:lnTo>
                <a:lnTo>
                  <a:pt x="290989" y="70009"/>
                </a:lnTo>
                <a:lnTo>
                  <a:pt x="290989" y="13811"/>
                </a:lnTo>
                <a:cubicBezTo>
                  <a:pt x="290989" y="10001"/>
                  <a:pt x="287179" y="7144"/>
                  <a:pt x="283369" y="7144"/>
                </a:cubicBezTo>
                <a:lnTo>
                  <a:pt x="278606" y="7144"/>
                </a:lnTo>
                <a:cubicBezTo>
                  <a:pt x="274796" y="7144"/>
                  <a:pt x="271939" y="10001"/>
                  <a:pt x="271939" y="13811"/>
                </a:cubicBezTo>
                <a:lnTo>
                  <a:pt x="271939" y="70009"/>
                </a:lnTo>
                <a:lnTo>
                  <a:pt x="247174" y="70009"/>
                </a:lnTo>
                <a:lnTo>
                  <a:pt x="247174" y="13811"/>
                </a:lnTo>
                <a:cubicBezTo>
                  <a:pt x="247174" y="10001"/>
                  <a:pt x="244316" y="7144"/>
                  <a:pt x="240506" y="7144"/>
                </a:cubicBezTo>
                <a:lnTo>
                  <a:pt x="235744" y="7144"/>
                </a:lnTo>
                <a:cubicBezTo>
                  <a:pt x="231934" y="7144"/>
                  <a:pt x="229076" y="10001"/>
                  <a:pt x="229076" y="13811"/>
                </a:cubicBezTo>
                <a:lnTo>
                  <a:pt x="229076" y="70009"/>
                </a:lnTo>
                <a:lnTo>
                  <a:pt x="204311" y="70009"/>
                </a:lnTo>
                <a:lnTo>
                  <a:pt x="204311" y="13811"/>
                </a:lnTo>
                <a:cubicBezTo>
                  <a:pt x="204311" y="10001"/>
                  <a:pt x="201454" y="7144"/>
                  <a:pt x="197644" y="7144"/>
                </a:cubicBezTo>
                <a:lnTo>
                  <a:pt x="192881" y="7144"/>
                </a:lnTo>
                <a:cubicBezTo>
                  <a:pt x="189071" y="7144"/>
                  <a:pt x="186214" y="10001"/>
                  <a:pt x="186214" y="13811"/>
                </a:cubicBezTo>
                <a:lnTo>
                  <a:pt x="186214" y="70009"/>
                </a:lnTo>
                <a:lnTo>
                  <a:pt x="161449" y="70009"/>
                </a:lnTo>
                <a:lnTo>
                  <a:pt x="161449" y="13811"/>
                </a:lnTo>
                <a:cubicBezTo>
                  <a:pt x="161449" y="10001"/>
                  <a:pt x="158591" y="7144"/>
                  <a:pt x="154781" y="7144"/>
                </a:cubicBezTo>
                <a:lnTo>
                  <a:pt x="150019" y="7144"/>
                </a:lnTo>
                <a:cubicBezTo>
                  <a:pt x="146209" y="7144"/>
                  <a:pt x="143351" y="10001"/>
                  <a:pt x="143351" y="13811"/>
                </a:cubicBezTo>
                <a:lnTo>
                  <a:pt x="143351" y="70009"/>
                </a:lnTo>
                <a:lnTo>
                  <a:pt x="88106" y="70009"/>
                </a:lnTo>
                <a:cubicBezTo>
                  <a:pt x="74771" y="70009"/>
                  <a:pt x="64294" y="81439"/>
                  <a:pt x="64294" y="93821"/>
                </a:cubicBezTo>
                <a:lnTo>
                  <a:pt x="64294" y="142399"/>
                </a:lnTo>
                <a:lnTo>
                  <a:pt x="13811" y="142399"/>
                </a:lnTo>
                <a:cubicBezTo>
                  <a:pt x="10001" y="142399"/>
                  <a:pt x="7144" y="145256"/>
                  <a:pt x="7144" y="149066"/>
                </a:cubicBezTo>
                <a:lnTo>
                  <a:pt x="7144" y="153829"/>
                </a:lnTo>
                <a:cubicBezTo>
                  <a:pt x="7144" y="157639"/>
                  <a:pt x="10001" y="160496"/>
                  <a:pt x="13811" y="160496"/>
                </a:cubicBezTo>
                <a:lnTo>
                  <a:pt x="64294" y="160496"/>
                </a:lnTo>
                <a:lnTo>
                  <a:pt x="64294" y="185261"/>
                </a:lnTo>
                <a:lnTo>
                  <a:pt x="13811" y="185261"/>
                </a:lnTo>
                <a:cubicBezTo>
                  <a:pt x="10001" y="185261"/>
                  <a:pt x="7144" y="188119"/>
                  <a:pt x="7144" y="191929"/>
                </a:cubicBezTo>
                <a:lnTo>
                  <a:pt x="7144" y="196691"/>
                </a:lnTo>
                <a:cubicBezTo>
                  <a:pt x="7144" y="200501"/>
                  <a:pt x="10001" y="203359"/>
                  <a:pt x="13811" y="203359"/>
                </a:cubicBezTo>
                <a:lnTo>
                  <a:pt x="64294" y="203359"/>
                </a:lnTo>
                <a:lnTo>
                  <a:pt x="64294" y="228124"/>
                </a:lnTo>
                <a:lnTo>
                  <a:pt x="13811" y="228124"/>
                </a:lnTo>
                <a:cubicBezTo>
                  <a:pt x="10001" y="229076"/>
                  <a:pt x="7144" y="231934"/>
                  <a:pt x="7144" y="235744"/>
                </a:cubicBezTo>
                <a:lnTo>
                  <a:pt x="7144" y="240506"/>
                </a:lnTo>
                <a:cubicBezTo>
                  <a:pt x="7144" y="244316"/>
                  <a:pt x="10001" y="247174"/>
                  <a:pt x="13811" y="247174"/>
                </a:cubicBezTo>
                <a:lnTo>
                  <a:pt x="64294" y="247174"/>
                </a:lnTo>
                <a:lnTo>
                  <a:pt x="64294" y="271939"/>
                </a:lnTo>
                <a:lnTo>
                  <a:pt x="13811" y="271939"/>
                </a:lnTo>
                <a:cubicBezTo>
                  <a:pt x="10001" y="271939"/>
                  <a:pt x="7144" y="274796"/>
                  <a:pt x="7144" y="278606"/>
                </a:cubicBezTo>
                <a:lnTo>
                  <a:pt x="7144" y="283369"/>
                </a:lnTo>
                <a:cubicBezTo>
                  <a:pt x="7144" y="287179"/>
                  <a:pt x="10001" y="290036"/>
                  <a:pt x="13811" y="290036"/>
                </a:cubicBezTo>
                <a:lnTo>
                  <a:pt x="64294" y="290036"/>
                </a:lnTo>
                <a:lnTo>
                  <a:pt x="64294" y="314801"/>
                </a:lnTo>
                <a:lnTo>
                  <a:pt x="13811" y="314801"/>
                </a:lnTo>
                <a:cubicBezTo>
                  <a:pt x="10001" y="314801"/>
                  <a:pt x="7144" y="317659"/>
                  <a:pt x="7144" y="321469"/>
                </a:cubicBezTo>
                <a:lnTo>
                  <a:pt x="7144" y="326231"/>
                </a:lnTo>
                <a:cubicBezTo>
                  <a:pt x="7144" y="330041"/>
                  <a:pt x="10001" y="332899"/>
                  <a:pt x="13811" y="332899"/>
                </a:cubicBezTo>
                <a:lnTo>
                  <a:pt x="64294" y="332899"/>
                </a:lnTo>
                <a:lnTo>
                  <a:pt x="64294" y="380524"/>
                </a:lnTo>
                <a:cubicBezTo>
                  <a:pt x="64294" y="393859"/>
                  <a:pt x="74771" y="404336"/>
                  <a:pt x="88106" y="404336"/>
                </a:cubicBezTo>
                <a:lnTo>
                  <a:pt x="142399" y="404336"/>
                </a:lnTo>
                <a:lnTo>
                  <a:pt x="142399" y="461486"/>
                </a:lnTo>
                <a:cubicBezTo>
                  <a:pt x="142399" y="465296"/>
                  <a:pt x="145256" y="468154"/>
                  <a:pt x="149066" y="468154"/>
                </a:cubicBezTo>
                <a:lnTo>
                  <a:pt x="153829" y="468154"/>
                </a:lnTo>
                <a:cubicBezTo>
                  <a:pt x="157639" y="468154"/>
                  <a:pt x="160496" y="465296"/>
                  <a:pt x="160496" y="461486"/>
                </a:cubicBezTo>
                <a:lnTo>
                  <a:pt x="160496" y="404336"/>
                </a:lnTo>
                <a:lnTo>
                  <a:pt x="185261" y="404336"/>
                </a:lnTo>
                <a:lnTo>
                  <a:pt x="185261" y="461486"/>
                </a:lnTo>
                <a:cubicBezTo>
                  <a:pt x="185261" y="465296"/>
                  <a:pt x="188119" y="468154"/>
                  <a:pt x="191929" y="468154"/>
                </a:cubicBezTo>
                <a:lnTo>
                  <a:pt x="196691" y="468154"/>
                </a:lnTo>
                <a:cubicBezTo>
                  <a:pt x="200501" y="468154"/>
                  <a:pt x="203359" y="465296"/>
                  <a:pt x="203359" y="461486"/>
                </a:cubicBezTo>
                <a:lnTo>
                  <a:pt x="203359" y="404336"/>
                </a:lnTo>
                <a:lnTo>
                  <a:pt x="228124" y="404336"/>
                </a:lnTo>
                <a:lnTo>
                  <a:pt x="228124" y="461486"/>
                </a:lnTo>
                <a:cubicBezTo>
                  <a:pt x="228124" y="465296"/>
                  <a:pt x="230981" y="468154"/>
                  <a:pt x="234791" y="468154"/>
                </a:cubicBezTo>
                <a:lnTo>
                  <a:pt x="239554" y="468154"/>
                </a:lnTo>
                <a:cubicBezTo>
                  <a:pt x="243364" y="468154"/>
                  <a:pt x="246221" y="465296"/>
                  <a:pt x="246221" y="461486"/>
                </a:cubicBezTo>
                <a:lnTo>
                  <a:pt x="246221" y="404336"/>
                </a:lnTo>
                <a:lnTo>
                  <a:pt x="270986" y="404336"/>
                </a:lnTo>
                <a:lnTo>
                  <a:pt x="270986" y="461486"/>
                </a:lnTo>
                <a:cubicBezTo>
                  <a:pt x="270986" y="465296"/>
                  <a:pt x="273844" y="468154"/>
                  <a:pt x="277654" y="468154"/>
                </a:cubicBezTo>
                <a:lnTo>
                  <a:pt x="283369" y="468154"/>
                </a:lnTo>
                <a:cubicBezTo>
                  <a:pt x="287179" y="468154"/>
                  <a:pt x="290036" y="465296"/>
                  <a:pt x="290036" y="461486"/>
                </a:cubicBezTo>
                <a:lnTo>
                  <a:pt x="290036" y="404336"/>
                </a:lnTo>
                <a:lnTo>
                  <a:pt x="314801" y="404336"/>
                </a:lnTo>
                <a:lnTo>
                  <a:pt x="314801" y="461486"/>
                </a:lnTo>
                <a:cubicBezTo>
                  <a:pt x="314801" y="465296"/>
                  <a:pt x="317659" y="468154"/>
                  <a:pt x="321469" y="468154"/>
                </a:cubicBezTo>
                <a:lnTo>
                  <a:pt x="326231" y="468154"/>
                </a:lnTo>
                <a:cubicBezTo>
                  <a:pt x="330041" y="468154"/>
                  <a:pt x="332899" y="465296"/>
                  <a:pt x="332899" y="461486"/>
                </a:cubicBezTo>
                <a:lnTo>
                  <a:pt x="332899" y="404336"/>
                </a:lnTo>
                <a:lnTo>
                  <a:pt x="391001" y="404336"/>
                </a:lnTo>
                <a:cubicBezTo>
                  <a:pt x="404336" y="404336"/>
                  <a:pt x="414814" y="393859"/>
                  <a:pt x="414814" y="380524"/>
                </a:cubicBezTo>
                <a:lnTo>
                  <a:pt x="414814" y="332899"/>
                </a:lnTo>
                <a:lnTo>
                  <a:pt x="461486" y="332899"/>
                </a:lnTo>
                <a:cubicBezTo>
                  <a:pt x="465296" y="332899"/>
                  <a:pt x="468154" y="330041"/>
                  <a:pt x="468154" y="326231"/>
                </a:cubicBezTo>
                <a:lnTo>
                  <a:pt x="468154" y="321469"/>
                </a:lnTo>
                <a:cubicBezTo>
                  <a:pt x="468154" y="317659"/>
                  <a:pt x="465296" y="314801"/>
                  <a:pt x="461486" y="314801"/>
                </a:cubicBezTo>
                <a:lnTo>
                  <a:pt x="414814" y="314801"/>
                </a:lnTo>
                <a:lnTo>
                  <a:pt x="414814" y="290036"/>
                </a:lnTo>
                <a:lnTo>
                  <a:pt x="461486" y="290036"/>
                </a:lnTo>
                <a:cubicBezTo>
                  <a:pt x="465296" y="290036"/>
                  <a:pt x="468154" y="287179"/>
                  <a:pt x="468154" y="283369"/>
                </a:cubicBezTo>
                <a:lnTo>
                  <a:pt x="468154" y="278606"/>
                </a:lnTo>
                <a:cubicBezTo>
                  <a:pt x="468154" y="274796"/>
                  <a:pt x="465296" y="271939"/>
                  <a:pt x="461486" y="271939"/>
                </a:cubicBezTo>
                <a:lnTo>
                  <a:pt x="414814" y="271939"/>
                </a:lnTo>
                <a:lnTo>
                  <a:pt x="414814" y="247174"/>
                </a:lnTo>
                <a:lnTo>
                  <a:pt x="461486" y="247174"/>
                </a:lnTo>
                <a:cubicBezTo>
                  <a:pt x="465296" y="247174"/>
                  <a:pt x="468154" y="244316"/>
                  <a:pt x="468154" y="240506"/>
                </a:cubicBezTo>
                <a:lnTo>
                  <a:pt x="468154" y="235744"/>
                </a:lnTo>
                <a:cubicBezTo>
                  <a:pt x="468154" y="231934"/>
                  <a:pt x="465296" y="229076"/>
                  <a:pt x="461486" y="229076"/>
                </a:cubicBezTo>
                <a:lnTo>
                  <a:pt x="414814" y="229076"/>
                </a:lnTo>
                <a:lnTo>
                  <a:pt x="414814" y="204311"/>
                </a:lnTo>
                <a:lnTo>
                  <a:pt x="461486" y="204311"/>
                </a:lnTo>
                <a:cubicBezTo>
                  <a:pt x="465296" y="204311"/>
                  <a:pt x="468154" y="201454"/>
                  <a:pt x="468154" y="197644"/>
                </a:cubicBezTo>
                <a:lnTo>
                  <a:pt x="468154" y="192881"/>
                </a:lnTo>
                <a:cubicBezTo>
                  <a:pt x="468154" y="189071"/>
                  <a:pt x="465296" y="186214"/>
                  <a:pt x="461486" y="186214"/>
                </a:cubicBezTo>
                <a:lnTo>
                  <a:pt x="414814" y="186214"/>
                </a:lnTo>
                <a:lnTo>
                  <a:pt x="414814" y="161449"/>
                </a:lnTo>
                <a:lnTo>
                  <a:pt x="462439" y="161449"/>
                </a:lnTo>
                <a:close/>
              </a:path>
            </a:pathLst>
          </a:custGeom>
          <a:solidFill>
            <a:srgbClr val="8FC4EF">
              <a:alpha val="18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vi-VN" sz="1350" dirty="0"/>
          </a:p>
        </p:txBody>
      </p:sp>
      <p:sp>
        <p:nvSpPr>
          <p:cNvPr id="2" name="TextBox 1"/>
          <p:cNvSpPr txBox="1"/>
          <p:nvPr/>
        </p:nvSpPr>
        <p:spPr>
          <a:xfrm>
            <a:off x="258765" y="447673"/>
            <a:ext cx="5192825" cy="7155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vi-VN" altLang="ko-KR" sz="405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F06B10-F2B9-45AE-BAEE-3A25BDC40F60}"/>
              </a:ext>
            </a:extLst>
          </p:cNvPr>
          <p:cNvGrpSpPr/>
          <p:nvPr/>
        </p:nvGrpSpPr>
        <p:grpSpPr>
          <a:xfrm>
            <a:off x="1211918" y="2508710"/>
            <a:ext cx="4024137" cy="587574"/>
            <a:chOff x="1848112" y="1575921"/>
            <a:chExt cx="5365516" cy="861776"/>
          </a:xfrm>
        </p:grpSpPr>
        <p:sp>
          <p:nvSpPr>
            <p:cNvPr id="9" name="TextBox 8"/>
            <p:cNvSpPr txBox="1"/>
            <p:nvPr/>
          </p:nvSpPr>
          <p:spPr>
            <a:xfrm>
              <a:off x="2705936" y="1740417"/>
              <a:ext cx="4507692" cy="533481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vi-V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Đặt vấn đề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48112" y="1575921"/>
              <a:ext cx="958096" cy="861776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vi-VN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C572D2-FF82-4F09-A87C-3D3A60EF1C3D}"/>
              </a:ext>
            </a:extLst>
          </p:cNvPr>
          <p:cNvGrpSpPr/>
          <p:nvPr/>
        </p:nvGrpSpPr>
        <p:grpSpPr>
          <a:xfrm>
            <a:off x="1211918" y="3217070"/>
            <a:ext cx="4277935" cy="587574"/>
            <a:chOff x="1848112" y="1575921"/>
            <a:chExt cx="5703913" cy="861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CF8A9D-7E22-4279-8535-9C4F0258D7B9}"/>
                </a:ext>
              </a:extLst>
            </p:cNvPr>
            <p:cNvSpPr txBox="1"/>
            <p:nvPr/>
          </p:nvSpPr>
          <p:spPr>
            <a:xfrm>
              <a:off x="2705936" y="1684899"/>
              <a:ext cx="4846089" cy="586828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Nghiệp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vụ</a:t>
              </a:r>
              <a:r>
                <a:rPr lang="vi-VN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hệ thốn</a:t>
              </a: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vi-VN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6D74D0-F347-4E58-A9D8-7E9536FAAEC3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61775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vi-VN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</a:p>
          </p:txBody>
        </p:sp>
      </p:grpSp>
      <p:grpSp>
        <p:nvGrpSpPr>
          <p:cNvPr id="29" name="Graphic 421">
            <a:extLst>
              <a:ext uri="{FF2B5EF4-FFF2-40B4-BE49-F238E27FC236}">
                <a16:creationId xmlns:a16="http://schemas.microsoft.com/office/drawing/2014/main" id="{6BCD7C82-61F3-4BB0-91FA-83FBE23EC842}"/>
              </a:ext>
            </a:extLst>
          </p:cNvPr>
          <p:cNvGrpSpPr/>
          <p:nvPr/>
        </p:nvGrpSpPr>
        <p:grpSpPr>
          <a:xfrm flipH="1">
            <a:off x="6229525" y="1466952"/>
            <a:ext cx="2161580" cy="4248804"/>
            <a:chOff x="4351496" y="0"/>
            <a:chExt cx="3489008" cy="6858000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A9452-93F9-4986-920A-621F202468B9}"/>
                </a:ext>
              </a:extLst>
            </p:cNvPr>
            <p:cNvSpPr/>
            <p:nvPr/>
          </p:nvSpPr>
          <p:spPr>
            <a:xfrm>
              <a:off x="7175064" y="2830854"/>
              <a:ext cx="227171" cy="124301"/>
            </a:xfrm>
            <a:custGeom>
              <a:avLst/>
              <a:gdLst>
                <a:gd name="connsiteX0" fmla="*/ 127516 w 227171"/>
                <a:gd name="connsiteY0" fmla="*/ 32790 h 124301"/>
                <a:gd name="connsiteX1" fmla="*/ 124087 w 227171"/>
                <a:gd name="connsiteY1" fmla="*/ 37505 h 124301"/>
                <a:gd name="connsiteX2" fmla="*/ 118515 w 227171"/>
                <a:gd name="connsiteY2" fmla="*/ 36647 h 124301"/>
                <a:gd name="connsiteX3" fmla="*/ 79081 w 227171"/>
                <a:gd name="connsiteY3" fmla="*/ 32361 h 124301"/>
                <a:gd name="connsiteX4" fmla="*/ 3215 w 227171"/>
                <a:gd name="connsiteY4" fmla="*/ 93226 h 124301"/>
                <a:gd name="connsiteX5" fmla="*/ 27218 w 227171"/>
                <a:gd name="connsiteY5" fmla="*/ 121944 h 124301"/>
                <a:gd name="connsiteX6" fmla="*/ 114657 w 227171"/>
                <a:gd name="connsiteY6" fmla="*/ 51221 h 124301"/>
                <a:gd name="connsiteX7" fmla="*/ 120229 w 227171"/>
                <a:gd name="connsiteY7" fmla="*/ 52935 h 124301"/>
                <a:gd name="connsiteX8" fmla="*/ 120229 w 227171"/>
                <a:gd name="connsiteY8" fmla="*/ 52935 h 124301"/>
                <a:gd name="connsiteX9" fmla="*/ 179379 w 227171"/>
                <a:gd name="connsiteY9" fmla="*/ 76081 h 124301"/>
                <a:gd name="connsiteX10" fmla="*/ 223957 w 227171"/>
                <a:gd name="connsiteY10" fmla="*/ 40934 h 124301"/>
                <a:gd name="connsiteX11" fmla="*/ 207240 w 227171"/>
                <a:gd name="connsiteY11" fmla="*/ 5358 h 124301"/>
                <a:gd name="connsiteX12" fmla="*/ 206383 w 227171"/>
                <a:gd name="connsiteY12" fmla="*/ 6215 h 124301"/>
                <a:gd name="connsiteX13" fmla="*/ 149376 w 227171"/>
                <a:gd name="connsiteY13" fmla="*/ 3215 h 124301"/>
                <a:gd name="connsiteX14" fmla="*/ 127516 w 227171"/>
                <a:gd name="connsiteY14" fmla="*/ 32790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7171" h="124301">
                  <a:moveTo>
                    <a:pt x="127516" y="32790"/>
                  </a:moveTo>
                  <a:lnTo>
                    <a:pt x="124087" y="37505"/>
                  </a:lnTo>
                  <a:lnTo>
                    <a:pt x="118515" y="36647"/>
                  </a:lnTo>
                  <a:lnTo>
                    <a:pt x="79081" y="32361"/>
                  </a:lnTo>
                  <a:lnTo>
                    <a:pt x="3215" y="93226"/>
                  </a:lnTo>
                  <a:cubicBezTo>
                    <a:pt x="11359" y="102656"/>
                    <a:pt x="19502" y="112514"/>
                    <a:pt x="27218" y="121944"/>
                  </a:cubicBezTo>
                  <a:lnTo>
                    <a:pt x="114657" y="51221"/>
                  </a:lnTo>
                  <a:lnTo>
                    <a:pt x="120229" y="52935"/>
                  </a:lnTo>
                  <a:lnTo>
                    <a:pt x="120229" y="52935"/>
                  </a:lnTo>
                  <a:lnTo>
                    <a:pt x="179379" y="76081"/>
                  </a:lnTo>
                  <a:lnTo>
                    <a:pt x="223957" y="40934"/>
                  </a:lnTo>
                  <a:cubicBezTo>
                    <a:pt x="218385" y="28932"/>
                    <a:pt x="212812" y="17359"/>
                    <a:pt x="207240" y="5358"/>
                  </a:cubicBezTo>
                  <a:cubicBezTo>
                    <a:pt x="206812" y="5786"/>
                    <a:pt x="206812" y="5786"/>
                    <a:pt x="206383" y="6215"/>
                  </a:cubicBezTo>
                  <a:cubicBezTo>
                    <a:pt x="189238" y="19931"/>
                    <a:pt x="164806" y="18645"/>
                    <a:pt x="149376" y="3215"/>
                  </a:cubicBezTo>
                  <a:lnTo>
                    <a:pt x="127516" y="32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785BC8-6E59-4D54-8868-D2C026836529}"/>
                </a:ext>
              </a:extLst>
            </p:cNvPr>
            <p:cNvSpPr/>
            <p:nvPr/>
          </p:nvSpPr>
          <p:spPr>
            <a:xfrm>
              <a:off x="7212354" y="2887004"/>
              <a:ext cx="210026" cy="128588"/>
            </a:xfrm>
            <a:custGeom>
              <a:avLst/>
              <a:gdLst>
                <a:gd name="connsiteX0" fmla="*/ 140803 w 210026"/>
                <a:gd name="connsiteY0" fmla="*/ 40934 h 128587"/>
                <a:gd name="connsiteX1" fmla="*/ 81653 w 210026"/>
                <a:gd name="connsiteY1" fmla="*/ 17788 h 128587"/>
                <a:gd name="connsiteX2" fmla="*/ 3215 w 210026"/>
                <a:gd name="connsiteY2" fmla="*/ 81224 h 128587"/>
                <a:gd name="connsiteX3" fmla="*/ 39219 w 210026"/>
                <a:gd name="connsiteY3" fmla="*/ 126230 h 128587"/>
                <a:gd name="connsiteX4" fmla="*/ 88940 w 210026"/>
                <a:gd name="connsiteY4" fmla="*/ 86368 h 128587"/>
                <a:gd name="connsiteX5" fmla="*/ 93226 w 210026"/>
                <a:gd name="connsiteY5" fmla="*/ 86368 h 128587"/>
                <a:gd name="connsiteX6" fmla="*/ 141661 w 210026"/>
                <a:gd name="connsiteY6" fmla="*/ 91940 h 128587"/>
                <a:gd name="connsiteX7" fmla="*/ 210669 w 210026"/>
                <a:gd name="connsiteY7" fmla="*/ 36219 h 128587"/>
                <a:gd name="connsiteX8" fmla="*/ 195667 w 210026"/>
                <a:gd name="connsiteY8" fmla="*/ 3215 h 128587"/>
                <a:gd name="connsiteX9" fmla="*/ 146804 w 210026"/>
                <a:gd name="connsiteY9" fmla="*/ 42648 h 128587"/>
                <a:gd name="connsiteX10" fmla="*/ 140803 w 210026"/>
                <a:gd name="connsiteY10" fmla="*/ 40934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28587">
                  <a:moveTo>
                    <a:pt x="140803" y="40934"/>
                  </a:moveTo>
                  <a:lnTo>
                    <a:pt x="81653" y="17788"/>
                  </a:lnTo>
                  <a:lnTo>
                    <a:pt x="3215" y="81224"/>
                  </a:lnTo>
                  <a:cubicBezTo>
                    <a:pt x="15216" y="95798"/>
                    <a:pt x="28075" y="110371"/>
                    <a:pt x="39219" y="126230"/>
                  </a:cubicBezTo>
                  <a:lnTo>
                    <a:pt x="88940" y="86368"/>
                  </a:lnTo>
                  <a:lnTo>
                    <a:pt x="93226" y="86368"/>
                  </a:lnTo>
                  <a:lnTo>
                    <a:pt x="141661" y="91940"/>
                  </a:lnTo>
                  <a:lnTo>
                    <a:pt x="210669" y="36219"/>
                  </a:lnTo>
                  <a:cubicBezTo>
                    <a:pt x="205526" y="25075"/>
                    <a:pt x="200382" y="14359"/>
                    <a:pt x="195667" y="3215"/>
                  </a:cubicBezTo>
                  <a:lnTo>
                    <a:pt x="146804" y="42648"/>
                  </a:lnTo>
                  <a:lnTo>
                    <a:pt x="140803" y="409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931ACF-B3DB-40D4-9099-E1F3BAD63C43}"/>
                </a:ext>
              </a:extLst>
            </p:cNvPr>
            <p:cNvSpPr/>
            <p:nvPr/>
          </p:nvSpPr>
          <p:spPr>
            <a:xfrm>
              <a:off x="6676144" y="3952137"/>
              <a:ext cx="98584" cy="334328"/>
            </a:xfrm>
            <a:custGeom>
              <a:avLst/>
              <a:gdLst>
                <a:gd name="connsiteX0" fmla="*/ 34076 w 98583"/>
                <a:gd name="connsiteY0" fmla="*/ 331970 h 334327"/>
                <a:gd name="connsiteX1" fmla="*/ 34076 w 98583"/>
                <a:gd name="connsiteY1" fmla="*/ 107371 h 334327"/>
                <a:gd name="connsiteX2" fmla="*/ 34076 w 98583"/>
                <a:gd name="connsiteY2" fmla="*/ 103084 h 334327"/>
                <a:gd name="connsiteX3" fmla="*/ 98798 w 98583"/>
                <a:gd name="connsiteY3" fmla="*/ 38362 h 334327"/>
                <a:gd name="connsiteX4" fmla="*/ 89368 w 98583"/>
                <a:gd name="connsiteY4" fmla="*/ 3215 h 334327"/>
                <a:gd name="connsiteX5" fmla="*/ 3215 w 98583"/>
                <a:gd name="connsiteY5" fmla="*/ 89368 h 334327"/>
                <a:gd name="connsiteX6" fmla="*/ 3215 w 98583"/>
                <a:gd name="connsiteY6" fmla="*/ 319969 h 334327"/>
                <a:gd name="connsiteX7" fmla="*/ 34076 w 98583"/>
                <a:gd name="connsiteY7" fmla="*/ 331970 h 33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583" h="334327">
                  <a:moveTo>
                    <a:pt x="34076" y="331970"/>
                  </a:moveTo>
                  <a:lnTo>
                    <a:pt x="34076" y="107371"/>
                  </a:lnTo>
                  <a:lnTo>
                    <a:pt x="34076" y="103084"/>
                  </a:lnTo>
                  <a:lnTo>
                    <a:pt x="98798" y="38362"/>
                  </a:lnTo>
                  <a:cubicBezTo>
                    <a:pt x="95798" y="26789"/>
                    <a:pt x="92369" y="14788"/>
                    <a:pt x="89368" y="3215"/>
                  </a:cubicBezTo>
                  <a:lnTo>
                    <a:pt x="3215" y="89368"/>
                  </a:lnTo>
                  <a:lnTo>
                    <a:pt x="3215" y="319969"/>
                  </a:lnTo>
                  <a:cubicBezTo>
                    <a:pt x="13502" y="323826"/>
                    <a:pt x="23789" y="328112"/>
                    <a:pt x="34076" y="331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0395B3F-651F-4464-B9AA-7AD8A0B22BE8}"/>
                </a:ext>
              </a:extLst>
            </p:cNvPr>
            <p:cNvSpPr/>
            <p:nvPr/>
          </p:nvSpPr>
          <p:spPr>
            <a:xfrm>
              <a:off x="7238500" y="5847945"/>
              <a:ext cx="55721" cy="197168"/>
            </a:xfrm>
            <a:custGeom>
              <a:avLst/>
              <a:gdLst>
                <a:gd name="connsiteX0" fmla="*/ 3215 w 55721"/>
                <a:gd name="connsiteY0" fmla="*/ 3215 h 197167"/>
                <a:gd name="connsiteX1" fmla="*/ 34933 w 55721"/>
                <a:gd name="connsiteY1" fmla="*/ 184952 h 197167"/>
                <a:gd name="connsiteX2" fmla="*/ 34933 w 55721"/>
                <a:gd name="connsiteY2" fmla="*/ 184952 h 197167"/>
                <a:gd name="connsiteX3" fmla="*/ 53364 w 55721"/>
                <a:gd name="connsiteY3" fmla="*/ 197811 h 197167"/>
                <a:gd name="connsiteX4" fmla="*/ 17359 w 55721"/>
                <a:gd name="connsiteY4" fmla="*/ 64080 h 197167"/>
                <a:gd name="connsiteX5" fmla="*/ 3215 w 55721"/>
                <a:gd name="connsiteY5" fmla="*/ 3215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21" h="197167">
                  <a:moveTo>
                    <a:pt x="3215" y="3215"/>
                  </a:moveTo>
                  <a:lnTo>
                    <a:pt x="34933" y="184952"/>
                  </a:lnTo>
                  <a:lnTo>
                    <a:pt x="34933" y="184952"/>
                  </a:lnTo>
                  <a:lnTo>
                    <a:pt x="53364" y="197811"/>
                  </a:lnTo>
                  <a:cubicBezTo>
                    <a:pt x="40934" y="153233"/>
                    <a:pt x="27646" y="109085"/>
                    <a:pt x="17359" y="64080"/>
                  </a:cubicBezTo>
                  <a:cubicBezTo>
                    <a:pt x="12216" y="43934"/>
                    <a:pt x="7930" y="2378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D38DB3B-A1DF-4C66-9800-51A1A729E797}"/>
                </a:ext>
              </a:extLst>
            </p:cNvPr>
            <p:cNvSpPr/>
            <p:nvPr/>
          </p:nvSpPr>
          <p:spPr>
            <a:xfrm>
              <a:off x="7258645" y="2938439"/>
              <a:ext cx="180023" cy="115729"/>
            </a:xfrm>
            <a:custGeom>
              <a:avLst/>
              <a:gdLst>
                <a:gd name="connsiteX0" fmla="*/ 97512 w 180022"/>
                <a:gd name="connsiteY0" fmla="*/ 60222 h 115728"/>
                <a:gd name="connsiteX1" fmla="*/ 48649 w 180022"/>
                <a:gd name="connsiteY1" fmla="*/ 55078 h 115728"/>
                <a:gd name="connsiteX2" fmla="*/ 3215 w 180022"/>
                <a:gd name="connsiteY2" fmla="*/ 91512 h 115728"/>
                <a:gd name="connsiteX3" fmla="*/ 9644 w 180022"/>
                <a:gd name="connsiteY3" fmla="*/ 104799 h 115728"/>
                <a:gd name="connsiteX4" fmla="*/ 12216 w 180022"/>
                <a:gd name="connsiteY4" fmla="*/ 115514 h 115728"/>
                <a:gd name="connsiteX5" fmla="*/ 21217 w 180022"/>
                <a:gd name="connsiteY5" fmla="*/ 108228 h 115728"/>
                <a:gd name="connsiteX6" fmla="*/ 25074 w 180022"/>
                <a:gd name="connsiteY6" fmla="*/ 108657 h 115728"/>
                <a:gd name="connsiteX7" fmla="*/ 25074 w 180022"/>
                <a:gd name="connsiteY7" fmla="*/ 108657 h 115728"/>
                <a:gd name="connsiteX8" fmla="*/ 63222 w 180022"/>
                <a:gd name="connsiteY8" fmla="*/ 112943 h 115728"/>
                <a:gd name="connsiteX9" fmla="*/ 179808 w 180022"/>
                <a:gd name="connsiteY9" fmla="*/ 19074 h 115728"/>
                <a:gd name="connsiteX10" fmla="*/ 172522 w 180022"/>
                <a:gd name="connsiteY10" fmla="*/ 3215 h 115728"/>
                <a:gd name="connsiteX11" fmla="*/ 100941 w 180022"/>
                <a:gd name="connsiteY11" fmla="*/ 61079 h 115728"/>
                <a:gd name="connsiteX12" fmla="*/ 97512 w 180022"/>
                <a:gd name="connsiteY12" fmla="*/ 60222 h 115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022" h="115728">
                  <a:moveTo>
                    <a:pt x="97512" y="60222"/>
                  </a:moveTo>
                  <a:lnTo>
                    <a:pt x="48649" y="55078"/>
                  </a:lnTo>
                  <a:lnTo>
                    <a:pt x="3215" y="91512"/>
                  </a:lnTo>
                  <a:cubicBezTo>
                    <a:pt x="5786" y="95798"/>
                    <a:pt x="7929" y="100084"/>
                    <a:pt x="9644" y="104799"/>
                  </a:cubicBezTo>
                  <a:cubicBezTo>
                    <a:pt x="11359" y="108228"/>
                    <a:pt x="12216" y="112086"/>
                    <a:pt x="12216" y="115514"/>
                  </a:cubicBezTo>
                  <a:lnTo>
                    <a:pt x="21217" y="108228"/>
                  </a:lnTo>
                  <a:lnTo>
                    <a:pt x="25074" y="108657"/>
                  </a:lnTo>
                  <a:lnTo>
                    <a:pt x="25074" y="108657"/>
                  </a:lnTo>
                  <a:lnTo>
                    <a:pt x="63222" y="112943"/>
                  </a:lnTo>
                  <a:lnTo>
                    <a:pt x="179808" y="19074"/>
                  </a:lnTo>
                  <a:cubicBezTo>
                    <a:pt x="177236" y="13930"/>
                    <a:pt x="174665" y="8358"/>
                    <a:pt x="172522" y="3215"/>
                  </a:cubicBezTo>
                  <a:lnTo>
                    <a:pt x="100941" y="61079"/>
                  </a:lnTo>
                  <a:lnTo>
                    <a:pt x="97512" y="6022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619512B-CC39-42C6-8AEB-FC791A67882D}"/>
                </a:ext>
              </a:extLst>
            </p:cNvPr>
            <p:cNvSpPr/>
            <p:nvPr/>
          </p:nvSpPr>
          <p:spPr>
            <a:xfrm>
              <a:off x="7200699" y="3407783"/>
              <a:ext cx="21431" cy="42863"/>
            </a:xfrm>
            <a:custGeom>
              <a:avLst/>
              <a:gdLst>
                <a:gd name="connsiteX0" fmla="*/ 3297 w 21431"/>
                <a:gd name="connsiteY0" fmla="*/ 11359 h 42862"/>
                <a:gd name="connsiteX1" fmla="*/ 6297 w 21431"/>
                <a:gd name="connsiteY1" fmla="*/ 40505 h 42862"/>
                <a:gd name="connsiteX2" fmla="*/ 19584 w 21431"/>
                <a:gd name="connsiteY2" fmla="*/ 27218 h 42862"/>
                <a:gd name="connsiteX3" fmla="*/ 13155 w 21431"/>
                <a:gd name="connsiteY3" fmla="*/ 3215 h 42862"/>
                <a:gd name="connsiteX4" fmla="*/ 3297 w 21431"/>
                <a:gd name="connsiteY4" fmla="*/ 11359 h 4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42862">
                  <a:moveTo>
                    <a:pt x="3297" y="11359"/>
                  </a:moveTo>
                  <a:cubicBezTo>
                    <a:pt x="2868" y="21217"/>
                    <a:pt x="4154" y="31075"/>
                    <a:pt x="6297" y="40505"/>
                  </a:cubicBezTo>
                  <a:lnTo>
                    <a:pt x="19584" y="27218"/>
                  </a:lnTo>
                  <a:lnTo>
                    <a:pt x="13155" y="3215"/>
                  </a:lnTo>
                  <a:lnTo>
                    <a:pt x="3297" y="113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86A2C4F-A6AD-43E0-ADA9-CC65DEB654F9}"/>
                </a:ext>
              </a:extLst>
            </p:cNvPr>
            <p:cNvSpPr/>
            <p:nvPr/>
          </p:nvSpPr>
          <p:spPr>
            <a:xfrm>
              <a:off x="7208068" y="3045595"/>
              <a:ext cx="300038" cy="458629"/>
            </a:xfrm>
            <a:custGeom>
              <a:avLst/>
              <a:gdLst>
                <a:gd name="connsiteX0" fmla="*/ 127944 w 300037"/>
                <a:gd name="connsiteY0" fmla="*/ 163092 h 458628"/>
                <a:gd name="connsiteX1" fmla="*/ 127087 w 300037"/>
                <a:gd name="connsiteY1" fmla="*/ 165235 h 458628"/>
                <a:gd name="connsiteX2" fmla="*/ 22931 w 300037"/>
                <a:gd name="connsiteY2" fmla="*/ 249246 h 458628"/>
                <a:gd name="connsiteX3" fmla="*/ 8787 w 300037"/>
                <a:gd name="connsiteY3" fmla="*/ 308396 h 458628"/>
                <a:gd name="connsiteX4" fmla="*/ 10930 w 300037"/>
                <a:gd name="connsiteY4" fmla="*/ 310539 h 458628"/>
                <a:gd name="connsiteX5" fmla="*/ 11358 w 300037"/>
                <a:gd name="connsiteY5" fmla="*/ 313111 h 458628"/>
                <a:gd name="connsiteX6" fmla="*/ 16073 w 300037"/>
                <a:gd name="connsiteY6" fmla="*/ 331542 h 458628"/>
                <a:gd name="connsiteX7" fmla="*/ 202525 w 300037"/>
                <a:gd name="connsiteY7" fmla="*/ 181523 h 458628"/>
                <a:gd name="connsiteX8" fmla="*/ 185380 w 300037"/>
                <a:gd name="connsiteY8" fmla="*/ 169093 h 458628"/>
                <a:gd name="connsiteX9" fmla="*/ 192238 w 300037"/>
                <a:gd name="connsiteY9" fmla="*/ 108657 h 458628"/>
                <a:gd name="connsiteX10" fmla="*/ 252675 w 300037"/>
                <a:gd name="connsiteY10" fmla="*/ 115086 h 458628"/>
                <a:gd name="connsiteX11" fmla="*/ 246245 w 300037"/>
                <a:gd name="connsiteY11" fmla="*/ 175522 h 458628"/>
                <a:gd name="connsiteX12" fmla="*/ 231243 w 300037"/>
                <a:gd name="connsiteY12" fmla="*/ 183237 h 458628"/>
                <a:gd name="connsiteX13" fmla="*/ 229100 w 300037"/>
                <a:gd name="connsiteY13" fmla="*/ 185380 h 458628"/>
                <a:gd name="connsiteX14" fmla="*/ 21646 w 300037"/>
                <a:gd name="connsiteY14" fmla="*/ 352544 h 458628"/>
                <a:gd name="connsiteX15" fmla="*/ 31933 w 300037"/>
                <a:gd name="connsiteY15" fmla="*/ 390263 h 458628"/>
                <a:gd name="connsiteX16" fmla="*/ 33218 w 300037"/>
                <a:gd name="connsiteY16" fmla="*/ 395407 h 458628"/>
                <a:gd name="connsiteX17" fmla="*/ 3215 w 300037"/>
                <a:gd name="connsiteY17" fmla="*/ 425410 h 458628"/>
                <a:gd name="connsiteX18" fmla="*/ 7072 w 300037"/>
                <a:gd name="connsiteY18" fmla="*/ 439984 h 458628"/>
                <a:gd name="connsiteX19" fmla="*/ 36647 w 300037"/>
                <a:gd name="connsiteY19" fmla="*/ 458415 h 458628"/>
                <a:gd name="connsiteX20" fmla="*/ 67508 w 300037"/>
                <a:gd name="connsiteY20" fmla="*/ 445127 h 458628"/>
                <a:gd name="connsiteX21" fmla="*/ 124087 w 300037"/>
                <a:gd name="connsiteY21" fmla="*/ 291679 h 458628"/>
                <a:gd name="connsiteX22" fmla="*/ 140375 w 300037"/>
                <a:gd name="connsiteY22" fmla="*/ 273677 h 458628"/>
                <a:gd name="connsiteX23" fmla="*/ 209812 w 300037"/>
                <a:gd name="connsiteY23" fmla="*/ 279678 h 458628"/>
                <a:gd name="connsiteX24" fmla="*/ 220956 w 300037"/>
                <a:gd name="connsiteY24" fmla="*/ 286965 h 458628"/>
                <a:gd name="connsiteX25" fmla="*/ 234243 w 300037"/>
                <a:gd name="connsiteY25" fmla="*/ 357688 h 458628"/>
                <a:gd name="connsiteX26" fmla="*/ 234243 w 300037"/>
                <a:gd name="connsiteY26" fmla="*/ 360688 h 458628"/>
                <a:gd name="connsiteX27" fmla="*/ 271105 w 300037"/>
                <a:gd name="connsiteY27" fmla="*/ 330684 h 458628"/>
                <a:gd name="connsiteX28" fmla="*/ 299823 w 300037"/>
                <a:gd name="connsiteY28" fmla="*/ 63222 h 458628"/>
                <a:gd name="connsiteX29" fmla="*/ 299823 w 300037"/>
                <a:gd name="connsiteY29" fmla="*/ 63222 h 458628"/>
                <a:gd name="connsiteX30" fmla="*/ 271963 w 300037"/>
                <a:gd name="connsiteY30" fmla="*/ 3215 h 458628"/>
                <a:gd name="connsiteX31" fmla="*/ 152376 w 300037"/>
                <a:gd name="connsiteY31" fmla="*/ 100513 h 458628"/>
                <a:gd name="connsiteX32" fmla="*/ 127944 w 300037"/>
                <a:gd name="connsiteY32" fmla="*/ 163092 h 45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037" h="458628">
                  <a:moveTo>
                    <a:pt x="127944" y="163092"/>
                  </a:moveTo>
                  <a:lnTo>
                    <a:pt x="127087" y="165235"/>
                  </a:lnTo>
                  <a:lnTo>
                    <a:pt x="22931" y="249246"/>
                  </a:lnTo>
                  <a:cubicBezTo>
                    <a:pt x="18645" y="268962"/>
                    <a:pt x="13930" y="288679"/>
                    <a:pt x="8787" y="308396"/>
                  </a:cubicBezTo>
                  <a:lnTo>
                    <a:pt x="10930" y="310539"/>
                  </a:lnTo>
                  <a:lnTo>
                    <a:pt x="11358" y="313111"/>
                  </a:lnTo>
                  <a:lnTo>
                    <a:pt x="16073" y="331542"/>
                  </a:lnTo>
                  <a:lnTo>
                    <a:pt x="202525" y="181523"/>
                  </a:lnTo>
                  <a:cubicBezTo>
                    <a:pt x="196096" y="178951"/>
                    <a:pt x="190095" y="174665"/>
                    <a:pt x="185380" y="169093"/>
                  </a:cubicBezTo>
                  <a:cubicBezTo>
                    <a:pt x="170378" y="150662"/>
                    <a:pt x="173807" y="123658"/>
                    <a:pt x="192238" y="108657"/>
                  </a:cubicBezTo>
                  <a:cubicBezTo>
                    <a:pt x="210669" y="93655"/>
                    <a:pt x="237673" y="96655"/>
                    <a:pt x="252675" y="115086"/>
                  </a:cubicBezTo>
                  <a:cubicBezTo>
                    <a:pt x="267676" y="133517"/>
                    <a:pt x="264676" y="160520"/>
                    <a:pt x="246245" y="175522"/>
                  </a:cubicBezTo>
                  <a:cubicBezTo>
                    <a:pt x="241530" y="179380"/>
                    <a:pt x="236387" y="181523"/>
                    <a:pt x="231243" y="183237"/>
                  </a:cubicBezTo>
                  <a:cubicBezTo>
                    <a:pt x="230814" y="184094"/>
                    <a:pt x="229957" y="184523"/>
                    <a:pt x="229100" y="185380"/>
                  </a:cubicBezTo>
                  <a:lnTo>
                    <a:pt x="21646" y="352544"/>
                  </a:lnTo>
                  <a:lnTo>
                    <a:pt x="31933" y="390263"/>
                  </a:lnTo>
                  <a:lnTo>
                    <a:pt x="33218" y="395407"/>
                  </a:lnTo>
                  <a:lnTo>
                    <a:pt x="3215" y="425410"/>
                  </a:lnTo>
                  <a:cubicBezTo>
                    <a:pt x="4501" y="430125"/>
                    <a:pt x="5786" y="435269"/>
                    <a:pt x="7072" y="439984"/>
                  </a:cubicBezTo>
                  <a:cubicBezTo>
                    <a:pt x="9644" y="453700"/>
                    <a:pt x="25074" y="456700"/>
                    <a:pt x="36647" y="458415"/>
                  </a:cubicBezTo>
                  <a:cubicBezTo>
                    <a:pt x="48220" y="460129"/>
                    <a:pt x="63651" y="457986"/>
                    <a:pt x="67508" y="445127"/>
                  </a:cubicBezTo>
                  <a:cubicBezTo>
                    <a:pt x="88940" y="394978"/>
                    <a:pt x="101798" y="341828"/>
                    <a:pt x="124087" y="291679"/>
                  </a:cubicBezTo>
                  <a:cubicBezTo>
                    <a:pt x="127516" y="284393"/>
                    <a:pt x="131373" y="274963"/>
                    <a:pt x="140375" y="273677"/>
                  </a:cubicBezTo>
                  <a:cubicBezTo>
                    <a:pt x="163949" y="267676"/>
                    <a:pt x="186238" y="280964"/>
                    <a:pt x="209812" y="279678"/>
                  </a:cubicBezTo>
                  <a:cubicBezTo>
                    <a:pt x="214955" y="278821"/>
                    <a:pt x="220099" y="281821"/>
                    <a:pt x="220956" y="286965"/>
                  </a:cubicBezTo>
                  <a:cubicBezTo>
                    <a:pt x="228243" y="309682"/>
                    <a:pt x="232529" y="333685"/>
                    <a:pt x="234243" y="357688"/>
                  </a:cubicBezTo>
                  <a:cubicBezTo>
                    <a:pt x="234243" y="358545"/>
                    <a:pt x="234243" y="359831"/>
                    <a:pt x="234243" y="360688"/>
                  </a:cubicBezTo>
                  <a:lnTo>
                    <a:pt x="271105" y="330684"/>
                  </a:lnTo>
                  <a:lnTo>
                    <a:pt x="299823" y="63222"/>
                  </a:lnTo>
                  <a:lnTo>
                    <a:pt x="299823" y="63222"/>
                  </a:lnTo>
                  <a:cubicBezTo>
                    <a:pt x="290393" y="43077"/>
                    <a:pt x="281392" y="22932"/>
                    <a:pt x="271963" y="3215"/>
                  </a:cubicBezTo>
                  <a:lnTo>
                    <a:pt x="152376" y="100513"/>
                  </a:lnTo>
                  <a:lnTo>
                    <a:pt x="127944" y="1630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A18B00-CAE6-4FA8-9459-9A96A7BB093E}"/>
                </a:ext>
              </a:extLst>
            </p:cNvPr>
            <p:cNvSpPr/>
            <p:nvPr/>
          </p:nvSpPr>
          <p:spPr>
            <a:xfrm>
              <a:off x="6726722" y="4008715"/>
              <a:ext cx="60008" cy="287179"/>
            </a:xfrm>
            <a:custGeom>
              <a:avLst/>
              <a:gdLst>
                <a:gd name="connsiteX0" fmla="*/ 54221 w 60007"/>
                <a:gd name="connsiteY0" fmla="*/ 3215 h 287178"/>
                <a:gd name="connsiteX1" fmla="*/ 3215 w 60007"/>
                <a:gd name="connsiteY1" fmla="*/ 54221 h 287178"/>
                <a:gd name="connsiteX2" fmla="*/ 3215 w 60007"/>
                <a:gd name="connsiteY2" fmla="*/ 282678 h 287178"/>
                <a:gd name="connsiteX3" fmla="*/ 12216 w 60007"/>
                <a:gd name="connsiteY3" fmla="*/ 286107 h 287178"/>
                <a:gd name="connsiteX4" fmla="*/ 12216 w 60007"/>
                <a:gd name="connsiteY4" fmla="*/ 65794 h 287178"/>
                <a:gd name="connsiteX5" fmla="*/ 11787 w 60007"/>
                <a:gd name="connsiteY5" fmla="*/ 61508 h 287178"/>
                <a:gd name="connsiteX6" fmla="*/ 57650 w 60007"/>
                <a:gd name="connsiteY6" fmla="*/ 15645 h 287178"/>
                <a:gd name="connsiteX7" fmla="*/ 54221 w 60007"/>
                <a:gd name="connsiteY7" fmla="*/ 3215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007" h="287178">
                  <a:moveTo>
                    <a:pt x="54221" y="3215"/>
                  </a:moveTo>
                  <a:lnTo>
                    <a:pt x="3215" y="54221"/>
                  </a:lnTo>
                  <a:lnTo>
                    <a:pt x="3215" y="282678"/>
                  </a:lnTo>
                  <a:cubicBezTo>
                    <a:pt x="6215" y="283964"/>
                    <a:pt x="9215" y="284821"/>
                    <a:pt x="12216" y="286107"/>
                  </a:cubicBezTo>
                  <a:lnTo>
                    <a:pt x="12216" y="65794"/>
                  </a:lnTo>
                  <a:lnTo>
                    <a:pt x="11787" y="61508"/>
                  </a:lnTo>
                  <a:lnTo>
                    <a:pt x="57650" y="15645"/>
                  </a:lnTo>
                  <a:cubicBezTo>
                    <a:pt x="56364" y="11787"/>
                    <a:pt x="55078" y="7501"/>
                    <a:pt x="54221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A41D5B-71EC-4A91-A21C-976FCAB6BB9F}"/>
                </a:ext>
              </a:extLst>
            </p:cNvPr>
            <p:cNvSpPr/>
            <p:nvPr/>
          </p:nvSpPr>
          <p:spPr>
            <a:xfrm>
              <a:off x="6777728" y="400871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B5CEB58-3CE8-42DD-BCFA-E62D1EC1EEF2}"/>
                </a:ext>
              </a:extLst>
            </p:cNvPr>
            <p:cNvSpPr/>
            <p:nvPr/>
          </p:nvSpPr>
          <p:spPr>
            <a:xfrm>
              <a:off x="7228642" y="3014305"/>
              <a:ext cx="244316" cy="252889"/>
            </a:xfrm>
            <a:custGeom>
              <a:avLst/>
              <a:gdLst>
                <a:gd name="connsiteX0" fmla="*/ 3215 w 244316"/>
                <a:gd name="connsiteY0" fmla="*/ 192667 h 252888"/>
                <a:gd name="connsiteX1" fmla="*/ 7501 w 244316"/>
                <a:gd name="connsiteY1" fmla="*/ 251389 h 252888"/>
                <a:gd name="connsiteX2" fmla="*/ 89797 w 244316"/>
                <a:gd name="connsiteY2" fmla="*/ 184952 h 252888"/>
                <a:gd name="connsiteX3" fmla="*/ 89797 w 244316"/>
                <a:gd name="connsiteY3" fmla="*/ 184952 h 252888"/>
                <a:gd name="connsiteX4" fmla="*/ 114229 w 244316"/>
                <a:gd name="connsiteY4" fmla="*/ 122372 h 252888"/>
                <a:gd name="connsiteX5" fmla="*/ 115086 w 244316"/>
                <a:gd name="connsiteY5" fmla="*/ 119801 h 252888"/>
                <a:gd name="connsiteX6" fmla="*/ 243673 w 244316"/>
                <a:gd name="connsiteY6" fmla="*/ 16073 h 252888"/>
                <a:gd name="connsiteX7" fmla="*/ 237673 w 244316"/>
                <a:gd name="connsiteY7" fmla="*/ 3215 h 252888"/>
                <a:gd name="connsiteX8" fmla="*/ 211526 w 244316"/>
                <a:gd name="connsiteY8" fmla="*/ 24217 h 252888"/>
                <a:gd name="connsiteX9" fmla="*/ 3215 w 244316"/>
                <a:gd name="connsiteY9" fmla="*/ 192667 h 25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4316" h="252888">
                  <a:moveTo>
                    <a:pt x="3215" y="192667"/>
                  </a:moveTo>
                  <a:cubicBezTo>
                    <a:pt x="4072" y="212384"/>
                    <a:pt x="9216" y="232101"/>
                    <a:pt x="7501" y="251389"/>
                  </a:cubicBezTo>
                  <a:lnTo>
                    <a:pt x="89797" y="184952"/>
                  </a:lnTo>
                  <a:lnTo>
                    <a:pt x="89797" y="184952"/>
                  </a:lnTo>
                  <a:lnTo>
                    <a:pt x="114229" y="122372"/>
                  </a:lnTo>
                  <a:lnTo>
                    <a:pt x="115086" y="119801"/>
                  </a:lnTo>
                  <a:lnTo>
                    <a:pt x="243673" y="16073"/>
                  </a:lnTo>
                  <a:cubicBezTo>
                    <a:pt x="241530" y="11787"/>
                    <a:pt x="239816" y="7501"/>
                    <a:pt x="237673" y="3215"/>
                  </a:cubicBezTo>
                  <a:cubicBezTo>
                    <a:pt x="229529" y="9644"/>
                    <a:pt x="220528" y="16931"/>
                    <a:pt x="211526" y="24217"/>
                  </a:cubicBezTo>
                  <a:cubicBezTo>
                    <a:pt x="152805" y="70937"/>
                    <a:pt x="78224" y="131802"/>
                    <a:pt x="3215" y="19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C4F23C1-B398-4EC1-8C62-94FED602E514}"/>
                </a:ext>
              </a:extLst>
            </p:cNvPr>
            <p:cNvSpPr/>
            <p:nvPr/>
          </p:nvSpPr>
          <p:spPr>
            <a:xfrm>
              <a:off x="6984325" y="2508528"/>
              <a:ext cx="265748" cy="257175"/>
            </a:xfrm>
            <a:custGeom>
              <a:avLst/>
              <a:gdLst>
                <a:gd name="connsiteX0" fmla="*/ 49506 w 265747"/>
                <a:gd name="connsiteY0" fmla="*/ 254389 h 257175"/>
                <a:gd name="connsiteX1" fmla="*/ 64937 w 265747"/>
                <a:gd name="connsiteY1" fmla="*/ 241959 h 257175"/>
                <a:gd name="connsiteX2" fmla="*/ 94512 w 265747"/>
                <a:gd name="connsiteY2" fmla="*/ 165664 h 257175"/>
                <a:gd name="connsiteX3" fmla="*/ 94512 w 265747"/>
                <a:gd name="connsiteY3" fmla="*/ 165664 h 257175"/>
                <a:gd name="connsiteX4" fmla="*/ 96226 w 265747"/>
                <a:gd name="connsiteY4" fmla="*/ 160520 h 257175"/>
                <a:gd name="connsiteX5" fmla="*/ 262533 w 265747"/>
                <a:gd name="connsiteY5" fmla="*/ 26361 h 257175"/>
                <a:gd name="connsiteX6" fmla="*/ 251817 w 265747"/>
                <a:gd name="connsiteY6" fmla="*/ 3215 h 257175"/>
                <a:gd name="connsiteX7" fmla="*/ 3215 w 265747"/>
                <a:gd name="connsiteY7" fmla="*/ 203811 h 257175"/>
                <a:gd name="connsiteX8" fmla="*/ 49506 w 265747"/>
                <a:gd name="connsiteY8" fmla="*/ 254389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747" h="257175">
                  <a:moveTo>
                    <a:pt x="49506" y="254389"/>
                  </a:moveTo>
                  <a:lnTo>
                    <a:pt x="64937" y="241959"/>
                  </a:lnTo>
                  <a:lnTo>
                    <a:pt x="94512" y="165664"/>
                  </a:lnTo>
                  <a:lnTo>
                    <a:pt x="94512" y="165664"/>
                  </a:lnTo>
                  <a:lnTo>
                    <a:pt x="96226" y="160520"/>
                  </a:lnTo>
                  <a:lnTo>
                    <a:pt x="262533" y="26361"/>
                  </a:lnTo>
                  <a:cubicBezTo>
                    <a:pt x="259104" y="18645"/>
                    <a:pt x="255675" y="10930"/>
                    <a:pt x="251817" y="3215"/>
                  </a:cubicBezTo>
                  <a:lnTo>
                    <a:pt x="3215" y="203811"/>
                  </a:lnTo>
                  <a:cubicBezTo>
                    <a:pt x="19074" y="220956"/>
                    <a:pt x="34076" y="237673"/>
                    <a:pt x="49506" y="254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8BF47E-C1D6-42E3-93F4-1260871C6634}"/>
                </a:ext>
              </a:extLst>
            </p:cNvPr>
            <p:cNvSpPr/>
            <p:nvPr/>
          </p:nvSpPr>
          <p:spPr>
            <a:xfrm>
              <a:off x="6799588" y="2266355"/>
              <a:ext cx="342900" cy="342900"/>
            </a:xfrm>
            <a:custGeom>
              <a:avLst/>
              <a:gdLst>
                <a:gd name="connsiteX0" fmla="*/ 25932 w 342900"/>
                <a:gd name="connsiteY0" fmla="*/ 265962 h 342900"/>
                <a:gd name="connsiteX1" fmla="*/ 190524 w 342900"/>
                <a:gd name="connsiteY1" fmla="*/ 133088 h 342900"/>
                <a:gd name="connsiteX2" fmla="*/ 193953 w 342900"/>
                <a:gd name="connsiteY2" fmla="*/ 130516 h 342900"/>
                <a:gd name="connsiteX3" fmla="*/ 209383 w 342900"/>
                <a:gd name="connsiteY3" fmla="*/ 102656 h 342900"/>
                <a:gd name="connsiteX4" fmla="*/ 269819 w 342900"/>
                <a:gd name="connsiteY4" fmla="*/ 109085 h 342900"/>
                <a:gd name="connsiteX5" fmla="*/ 263390 w 342900"/>
                <a:gd name="connsiteY5" fmla="*/ 169521 h 342900"/>
                <a:gd name="connsiteX6" fmla="*/ 228243 w 342900"/>
                <a:gd name="connsiteY6" fmla="*/ 178094 h 342900"/>
                <a:gd name="connsiteX7" fmla="*/ 227386 w 342900"/>
                <a:gd name="connsiteY7" fmla="*/ 178951 h 342900"/>
                <a:gd name="connsiteX8" fmla="*/ 64508 w 342900"/>
                <a:gd name="connsiteY8" fmla="*/ 310110 h 342900"/>
                <a:gd name="connsiteX9" fmla="*/ 92797 w 342900"/>
                <a:gd name="connsiteY9" fmla="*/ 341400 h 342900"/>
                <a:gd name="connsiteX10" fmla="*/ 333256 w 342900"/>
                <a:gd name="connsiteY10" fmla="*/ 147661 h 342900"/>
                <a:gd name="connsiteX11" fmla="*/ 341400 w 342900"/>
                <a:gd name="connsiteY11" fmla="*/ 73509 h 342900"/>
                <a:gd name="connsiteX12" fmla="*/ 341400 w 342900"/>
                <a:gd name="connsiteY12" fmla="*/ 73509 h 342900"/>
                <a:gd name="connsiteX13" fmla="*/ 319968 w 342900"/>
                <a:gd name="connsiteY13" fmla="*/ 39219 h 342900"/>
                <a:gd name="connsiteX14" fmla="*/ 295537 w 342900"/>
                <a:gd name="connsiteY14" fmla="*/ 3215 h 342900"/>
                <a:gd name="connsiteX15" fmla="*/ 3215 w 342900"/>
                <a:gd name="connsiteY15" fmla="*/ 238958 h 342900"/>
                <a:gd name="connsiteX16" fmla="*/ 25932 w 342900"/>
                <a:gd name="connsiteY16" fmla="*/ 265962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2900" h="342900">
                  <a:moveTo>
                    <a:pt x="25932" y="265962"/>
                  </a:moveTo>
                  <a:lnTo>
                    <a:pt x="190524" y="133088"/>
                  </a:lnTo>
                  <a:cubicBezTo>
                    <a:pt x="191810" y="132231"/>
                    <a:pt x="192667" y="131374"/>
                    <a:pt x="193953" y="130516"/>
                  </a:cubicBezTo>
                  <a:cubicBezTo>
                    <a:pt x="195239" y="119801"/>
                    <a:pt x="200382" y="109942"/>
                    <a:pt x="209383" y="102656"/>
                  </a:cubicBezTo>
                  <a:cubicBezTo>
                    <a:pt x="227814" y="87654"/>
                    <a:pt x="254817" y="90654"/>
                    <a:pt x="269819" y="109085"/>
                  </a:cubicBezTo>
                  <a:cubicBezTo>
                    <a:pt x="284821" y="127516"/>
                    <a:pt x="281821" y="154519"/>
                    <a:pt x="263390" y="169521"/>
                  </a:cubicBezTo>
                  <a:cubicBezTo>
                    <a:pt x="253103" y="177665"/>
                    <a:pt x="240244" y="180237"/>
                    <a:pt x="228243" y="178094"/>
                  </a:cubicBezTo>
                  <a:cubicBezTo>
                    <a:pt x="227814" y="178522"/>
                    <a:pt x="227814" y="178522"/>
                    <a:pt x="227386" y="178951"/>
                  </a:cubicBezTo>
                  <a:lnTo>
                    <a:pt x="64508" y="310110"/>
                  </a:lnTo>
                  <a:cubicBezTo>
                    <a:pt x="73938" y="320826"/>
                    <a:pt x="83367" y="331113"/>
                    <a:pt x="92797" y="341400"/>
                  </a:cubicBezTo>
                  <a:lnTo>
                    <a:pt x="333256" y="147661"/>
                  </a:lnTo>
                  <a:lnTo>
                    <a:pt x="341400" y="73509"/>
                  </a:lnTo>
                  <a:lnTo>
                    <a:pt x="341400" y="73509"/>
                  </a:lnTo>
                  <a:cubicBezTo>
                    <a:pt x="334113" y="61936"/>
                    <a:pt x="327255" y="50363"/>
                    <a:pt x="319968" y="39219"/>
                  </a:cubicBezTo>
                  <a:cubicBezTo>
                    <a:pt x="312253" y="26789"/>
                    <a:pt x="304109" y="14788"/>
                    <a:pt x="295537" y="3215"/>
                  </a:cubicBezTo>
                  <a:lnTo>
                    <a:pt x="3215" y="238958"/>
                  </a:lnTo>
                  <a:cubicBezTo>
                    <a:pt x="10501" y="247959"/>
                    <a:pt x="18217" y="256961"/>
                    <a:pt x="25932" y="2659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A3CCED5-ACCC-4224-8A31-981ED361536C}"/>
                </a:ext>
              </a:extLst>
            </p:cNvPr>
            <p:cNvSpPr/>
            <p:nvPr/>
          </p:nvSpPr>
          <p:spPr>
            <a:xfrm>
              <a:off x="7057620" y="2570678"/>
              <a:ext cx="261461" cy="295751"/>
            </a:xfrm>
            <a:custGeom>
              <a:avLst/>
              <a:gdLst>
                <a:gd name="connsiteX0" fmla="*/ 26361 w 261461"/>
                <a:gd name="connsiteY0" fmla="*/ 198668 h 295751"/>
                <a:gd name="connsiteX1" fmla="*/ 24646 w 261461"/>
                <a:gd name="connsiteY1" fmla="*/ 203811 h 295751"/>
                <a:gd name="connsiteX2" fmla="*/ 3215 w 261461"/>
                <a:gd name="connsiteY2" fmla="*/ 221385 h 295751"/>
                <a:gd name="connsiteX3" fmla="*/ 32790 w 261461"/>
                <a:gd name="connsiteY3" fmla="*/ 253960 h 295751"/>
                <a:gd name="connsiteX4" fmla="*/ 112086 w 261461"/>
                <a:gd name="connsiteY4" fmla="*/ 190095 h 295751"/>
                <a:gd name="connsiteX5" fmla="*/ 131374 w 261461"/>
                <a:gd name="connsiteY5" fmla="*/ 139946 h 295751"/>
                <a:gd name="connsiteX6" fmla="*/ 132660 w 261461"/>
                <a:gd name="connsiteY6" fmla="*/ 137374 h 295751"/>
                <a:gd name="connsiteX7" fmla="*/ 156663 w 261461"/>
                <a:gd name="connsiteY7" fmla="*/ 118086 h 295751"/>
                <a:gd name="connsiteX8" fmla="*/ 163521 w 261461"/>
                <a:gd name="connsiteY8" fmla="*/ 58936 h 295751"/>
                <a:gd name="connsiteX9" fmla="*/ 223957 w 261461"/>
                <a:gd name="connsiteY9" fmla="*/ 65794 h 295751"/>
                <a:gd name="connsiteX10" fmla="*/ 217527 w 261461"/>
                <a:gd name="connsiteY10" fmla="*/ 126230 h 295751"/>
                <a:gd name="connsiteX11" fmla="*/ 171665 w 261461"/>
                <a:gd name="connsiteY11" fmla="*/ 131374 h 295751"/>
                <a:gd name="connsiteX12" fmla="*/ 148519 w 261461"/>
                <a:gd name="connsiteY12" fmla="*/ 150233 h 295751"/>
                <a:gd name="connsiteX13" fmla="*/ 129231 w 261461"/>
                <a:gd name="connsiteY13" fmla="*/ 200382 h 295751"/>
                <a:gd name="connsiteX14" fmla="*/ 128373 w 261461"/>
                <a:gd name="connsiteY14" fmla="*/ 202525 h 295751"/>
                <a:gd name="connsiteX15" fmla="*/ 46077 w 261461"/>
                <a:gd name="connsiteY15" fmla="*/ 268962 h 295751"/>
                <a:gd name="connsiteX16" fmla="*/ 69223 w 261461"/>
                <a:gd name="connsiteY16" fmla="*/ 294680 h 295751"/>
                <a:gd name="connsiteX17" fmla="*/ 259961 w 261461"/>
                <a:gd name="connsiteY17" fmla="*/ 141232 h 295751"/>
                <a:gd name="connsiteX18" fmla="*/ 247102 w 261461"/>
                <a:gd name="connsiteY18" fmla="*/ 112086 h 295751"/>
                <a:gd name="connsiteX19" fmla="*/ 247102 w 261461"/>
                <a:gd name="connsiteY19" fmla="*/ 112086 h 295751"/>
                <a:gd name="connsiteX20" fmla="*/ 205526 w 261461"/>
                <a:gd name="connsiteY20" fmla="*/ 3215 h 295751"/>
                <a:gd name="connsiteX21" fmla="*/ 56364 w 261461"/>
                <a:gd name="connsiteY21" fmla="*/ 123658 h 295751"/>
                <a:gd name="connsiteX22" fmla="*/ 26361 w 261461"/>
                <a:gd name="connsiteY22" fmla="*/ 198668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461" h="295751">
                  <a:moveTo>
                    <a:pt x="26361" y="198668"/>
                  </a:moveTo>
                  <a:lnTo>
                    <a:pt x="24646" y="203811"/>
                  </a:lnTo>
                  <a:lnTo>
                    <a:pt x="3215" y="221385"/>
                  </a:lnTo>
                  <a:cubicBezTo>
                    <a:pt x="13073" y="232101"/>
                    <a:pt x="22932" y="243245"/>
                    <a:pt x="32790" y="253960"/>
                  </a:cubicBezTo>
                  <a:lnTo>
                    <a:pt x="112086" y="190095"/>
                  </a:lnTo>
                  <a:lnTo>
                    <a:pt x="131374" y="139946"/>
                  </a:lnTo>
                  <a:lnTo>
                    <a:pt x="132660" y="137374"/>
                  </a:lnTo>
                  <a:lnTo>
                    <a:pt x="156663" y="118086"/>
                  </a:lnTo>
                  <a:cubicBezTo>
                    <a:pt x="142947" y="99655"/>
                    <a:pt x="145518" y="73509"/>
                    <a:pt x="163521" y="58936"/>
                  </a:cubicBezTo>
                  <a:cubicBezTo>
                    <a:pt x="181951" y="43934"/>
                    <a:pt x="209384" y="47363"/>
                    <a:pt x="223957" y="65794"/>
                  </a:cubicBezTo>
                  <a:cubicBezTo>
                    <a:pt x="238958" y="84225"/>
                    <a:pt x="235958" y="111228"/>
                    <a:pt x="217527" y="126230"/>
                  </a:cubicBezTo>
                  <a:cubicBezTo>
                    <a:pt x="204240" y="136946"/>
                    <a:pt x="186238" y="138232"/>
                    <a:pt x="171665" y="131374"/>
                  </a:cubicBezTo>
                  <a:lnTo>
                    <a:pt x="148519" y="150233"/>
                  </a:lnTo>
                  <a:lnTo>
                    <a:pt x="129231" y="200382"/>
                  </a:lnTo>
                  <a:lnTo>
                    <a:pt x="128373" y="202525"/>
                  </a:lnTo>
                  <a:lnTo>
                    <a:pt x="46077" y="268962"/>
                  </a:lnTo>
                  <a:cubicBezTo>
                    <a:pt x="53793" y="277535"/>
                    <a:pt x="61508" y="286107"/>
                    <a:pt x="69223" y="294680"/>
                  </a:cubicBezTo>
                  <a:lnTo>
                    <a:pt x="259961" y="141232"/>
                  </a:lnTo>
                  <a:cubicBezTo>
                    <a:pt x="255246" y="131802"/>
                    <a:pt x="250960" y="121944"/>
                    <a:pt x="247102" y="112086"/>
                  </a:cubicBezTo>
                  <a:lnTo>
                    <a:pt x="247102" y="112086"/>
                  </a:lnTo>
                  <a:cubicBezTo>
                    <a:pt x="232958" y="75652"/>
                    <a:pt x="220099" y="39219"/>
                    <a:pt x="205526" y="3215"/>
                  </a:cubicBezTo>
                  <a:lnTo>
                    <a:pt x="56364" y="123658"/>
                  </a:lnTo>
                  <a:lnTo>
                    <a:pt x="26361" y="1986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442BB3B-3F3A-4F96-8154-D97D396FC07E}"/>
                </a:ext>
              </a:extLst>
            </p:cNvPr>
            <p:cNvSpPr/>
            <p:nvPr/>
          </p:nvSpPr>
          <p:spPr>
            <a:xfrm>
              <a:off x="6592562" y="3826121"/>
              <a:ext cx="154305" cy="424339"/>
            </a:xfrm>
            <a:custGeom>
              <a:avLst/>
              <a:gdLst>
                <a:gd name="connsiteX0" fmla="*/ 136088 w 154305"/>
                <a:gd name="connsiteY0" fmla="*/ 8358 h 424338"/>
                <a:gd name="connsiteX1" fmla="*/ 136088 w 154305"/>
                <a:gd name="connsiteY1" fmla="*/ 8358 h 424338"/>
                <a:gd name="connsiteX2" fmla="*/ 134374 w 154305"/>
                <a:gd name="connsiteY2" fmla="*/ 3215 h 424338"/>
                <a:gd name="connsiteX3" fmla="*/ 3215 w 154305"/>
                <a:gd name="connsiteY3" fmla="*/ 134374 h 424338"/>
                <a:gd name="connsiteX4" fmla="*/ 3215 w 154305"/>
                <a:gd name="connsiteY4" fmla="*/ 409980 h 424338"/>
                <a:gd name="connsiteX5" fmla="*/ 28504 w 154305"/>
                <a:gd name="connsiteY5" fmla="*/ 421553 h 424338"/>
                <a:gd name="connsiteX6" fmla="*/ 28504 w 154305"/>
                <a:gd name="connsiteY6" fmla="*/ 193524 h 424338"/>
                <a:gd name="connsiteX7" fmla="*/ 28504 w 154305"/>
                <a:gd name="connsiteY7" fmla="*/ 189667 h 424338"/>
                <a:gd name="connsiteX8" fmla="*/ 153662 w 154305"/>
                <a:gd name="connsiteY8" fmla="*/ 64508 h 424338"/>
                <a:gd name="connsiteX9" fmla="*/ 136088 w 154305"/>
                <a:gd name="connsiteY9" fmla="*/ 8358 h 42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305" h="424338">
                  <a:moveTo>
                    <a:pt x="136088" y="8358"/>
                  </a:moveTo>
                  <a:lnTo>
                    <a:pt x="136088" y="8358"/>
                  </a:lnTo>
                  <a:cubicBezTo>
                    <a:pt x="135660" y="6644"/>
                    <a:pt x="134803" y="4929"/>
                    <a:pt x="134374" y="3215"/>
                  </a:cubicBezTo>
                  <a:lnTo>
                    <a:pt x="3215" y="134374"/>
                  </a:lnTo>
                  <a:lnTo>
                    <a:pt x="3215" y="409980"/>
                  </a:lnTo>
                  <a:cubicBezTo>
                    <a:pt x="11787" y="413837"/>
                    <a:pt x="20360" y="417695"/>
                    <a:pt x="28504" y="421553"/>
                  </a:cubicBezTo>
                  <a:lnTo>
                    <a:pt x="28504" y="193524"/>
                  </a:lnTo>
                  <a:lnTo>
                    <a:pt x="28504" y="189667"/>
                  </a:lnTo>
                  <a:lnTo>
                    <a:pt x="153662" y="64508"/>
                  </a:lnTo>
                  <a:cubicBezTo>
                    <a:pt x="148090" y="45220"/>
                    <a:pt x="142089" y="26789"/>
                    <a:pt x="136088" y="8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FBDD4C-FBC7-4D39-9818-830DD62A2E81}"/>
                </a:ext>
              </a:extLst>
            </p:cNvPr>
            <p:cNvSpPr/>
            <p:nvPr/>
          </p:nvSpPr>
          <p:spPr>
            <a:xfrm>
              <a:off x="6637139" y="3908417"/>
              <a:ext cx="124301" cy="355759"/>
            </a:xfrm>
            <a:custGeom>
              <a:avLst/>
              <a:gdLst>
                <a:gd name="connsiteX0" fmla="*/ 115515 w 124301"/>
                <a:gd name="connsiteY0" fmla="*/ 3215 h 355758"/>
                <a:gd name="connsiteX1" fmla="*/ 115515 w 124301"/>
                <a:gd name="connsiteY1" fmla="*/ 3215 h 355758"/>
                <a:gd name="connsiteX2" fmla="*/ 3215 w 124301"/>
                <a:gd name="connsiteY2" fmla="*/ 115514 h 355758"/>
                <a:gd name="connsiteX3" fmla="*/ 3215 w 124301"/>
                <a:gd name="connsiteY3" fmla="*/ 347401 h 355758"/>
                <a:gd name="connsiteX4" fmla="*/ 22503 w 124301"/>
                <a:gd name="connsiteY4" fmla="*/ 355545 h 355758"/>
                <a:gd name="connsiteX5" fmla="*/ 22503 w 124301"/>
                <a:gd name="connsiteY5" fmla="*/ 129231 h 355758"/>
                <a:gd name="connsiteX6" fmla="*/ 22074 w 124301"/>
                <a:gd name="connsiteY6" fmla="*/ 125373 h 355758"/>
                <a:gd name="connsiteX7" fmla="*/ 121944 w 124301"/>
                <a:gd name="connsiteY7" fmla="*/ 25503 h 355758"/>
                <a:gd name="connsiteX8" fmla="*/ 115515 w 124301"/>
                <a:gd name="connsiteY8" fmla="*/ 3215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301" h="355758">
                  <a:moveTo>
                    <a:pt x="115515" y="3215"/>
                  </a:moveTo>
                  <a:lnTo>
                    <a:pt x="115515" y="3215"/>
                  </a:lnTo>
                  <a:lnTo>
                    <a:pt x="3215" y="115514"/>
                  </a:lnTo>
                  <a:lnTo>
                    <a:pt x="3215" y="347401"/>
                  </a:lnTo>
                  <a:cubicBezTo>
                    <a:pt x="9644" y="349972"/>
                    <a:pt x="16073" y="352973"/>
                    <a:pt x="22503" y="355545"/>
                  </a:cubicBezTo>
                  <a:lnTo>
                    <a:pt x="22503" y="129231"/>
                  </a:lnTo>
                  <a:lnTo>
                    <a:pt x="22074" y="125373"/>
                  </a:lnTo>
                  <a:lnTo>
                    <a:pt x="121944" y="25503"/>
                  </a:lnTo>
                  <a:cubicBezTo>
                    <a:pt x="120229" y="17788"/>
                    <a:pt x="118086" y="10501"/>
                    <a:pt x="1155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88F7B84-B0EE-49E1-A0C1-379AB0B690D7}"/>
                </a:ext>
              </a:extLst>
            </p:cNvPr>
            <p:cNvSpPr/>
            <p:nvPr/>
          </p:nvSpPr>
          <p:spPr>
            <a:xfrm>
              <a:off x="6496122" y="3624667"/>
              <a:ext cx="175736" cy="587216"/>
            </a:xfrm>
            <a:custGeom>
              <a:avLst/>
              <a:gdLst>
                <a:gd name="connsiteX0" fmla="*/ 172093 w 175736"/>
                <a:gd name="connsiteY0" fmla="*/ 47792 h 587216"/>
                <a:gd name="connsiteX1" fmla="*/ 172521 w 175736"/>
                <a:gd name="connsiteY1" fmla="*/ 43505 h 587216"/>
                <a:gd name="connsiteX2" fmla="*/ 172950 w 175736"/>
                <a:gd name="connsiteY2" fmla="*/ 43077 h 587216"/>
                <a:gd name="connsiteX3" fmla="*/ 156663 w 175736"/>
                <a:gd name="connsiteY3" fmla="*/ 3215 h 587216"/>
                <a:gd name="connsiteX4" fmla="*/ 122373 w 175736"/>
                <a:gd name="connsiteY4" fmla="*/ 37505 h 587216"/>
                <a:gd name="connsiteX5" fmla="*/ 122373 w 175736"/>
                <a:gd name="connsiteY5" fmla="*/ 178522 h 587216"/>
                <a:gd name="connsiteX6" fmla="*/ 122373 w 175736"/>
                <a:gd name="connsiteY6" fmla="*/ 182808 h 587216"/>
                <a:gd name="connsiteX7" fmla="*/ 3215 w 175736"/>
                <a:gd name="connsiteY7" fmla="*/ 301966 h 587216"/>
                <a:gd name="connsiteX8" fmla="*/ 3215 w 175736"/>
                <a:gd name="connsiteY8" fmla="*/ 565571 h 587216"/>
                <a:gd name="connsiteX9" fmla="*/ 42648 w 175736"/>
                <a:gd name="connsiteY9" fmla="*/ 584430 h 587216"/>
                <a:gd name="connsiteX10" fmla="*/ 42648 w 175736"/>
                <a:gd name="connsiteY10" fmla="*/ 328541 h 587216"/>
                <a:gd name="connsiteX11" fmla="*/ 42648 w 175736"/>
                <a:gd name="connsiteY11" fmla="*/ 324255 h 587216"/>
                <a:gd name="connsiteX12" fmla="*/ 172521 w 175736"/>
                <a:gd name="connsiteY12" fmla="*/ 194381 h 587216"/>
                <a:gd name="connsiteX13" fmla="*/ 172093 w 175736"/>
                <a:gd name="connsiteY13" fmla="*/ 47792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736" h="587216">
                  <a:moveTo>
                    <a:pt x="172093" y="47792"/>
                  </a:moveTo>
                  <a:lnTo>
                    <a:pt x="172521" y="43505"/>
                  </a:lnTo>
                  <a:lnTo>
                    <a:pt x="172950" y="43077"/>
                  </a:lnTo>
                  <a:cubicBezTo>
                    <a:pt x="167807" y="29789"/>
                    <a:pt x="162235" y="16502"/>
                    <a:pt x="156663" y="3215"/>
                  </a:cubicBezTo>
                  <a:lnTo>
                    <a:pt x="122373" y="37505"/>
                  </a:lnTo>
                  <a:lnTo>
                    <a:pt x="122373" y="178522"/>
                  </a:lnTo>
                  <a:lnTo>
                    <a:pt x="122373" y="182808"/>
                  </a:lnTo>
                  <a:lnTo>
                    <a:pt x="3215" y="301966"/>
                  </a:lnTo>
                  <a:lnTo>
                    <a:pt x="3215" y="565571"/>
                  </a:lnTo>
                  <a:cubicBezTo>
                    <a:pt x="16073" y="572000"/>
                    <a:pt x="29361" y="578429"/>
                    <a:pt x="42648" y="584430"/>
                  </a:cubicBezTo>
                  <a:lnTo>
                    <a:pt x="42648" y="328541"/>
                  </a:lnTo>
                  <a:lnTo>
                    <a:pt x="42648" y="324255"/>
                  </a:lnTo>
                  <a:lnTo>
                    <a:pt x="172521" y="194381"/>
                  </a:lnTo>
                  <a:lnTo>
                    <a:pt x="172093" y="477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290045C-05E1-46DA-AA1C-A40512500E75}"/>
                </a:ext>
              </a:extLst>
            </p:cNvPr>
            <p:cNvSpPr/>
            <p:nvPr/>
          </p:nvSpPr>
          <p:spPr>
            <a:xfrm>
              <a:off x="7136916" y="2725412"/>
              <a:ext cx="210026" cy="184309"/>
            </a:xfrm>
            <a:custGeom>
              <a:avLst/>
              <a:gdLst>
                <a:gd name="connsiteX0" fmla="*/ 29361 w 210026"/>
                <a:gd name="connsiteY0" fmla="*/ 184094 h 184308"/>
                <a:gd name="connsiteX1" fmla="*/ 112086 w 210026"/>
                <a:gd name="connsiteY1" fmla="*/ 117658 h 184308"/>
                <a:gd name="connsiteX2" fmla="*/ 115943 w 210026"/>
                <a:gd name="connsiteY2" fmla="*/ 118086 h 184308"/>
                <a:gd name="connsiteX3" fmla="*/ 115943 w 210026"/>
                <a:gd name="connsiteY3" fmla="*/ 118086 h 184308"/>
                <a:gd name="connsiteX4" fmla="*/ 153662 w 210026"/>
                <a:gd name="connsiteY4" fmla="*/ 121944 h 184308"/>
                <a:gd name="connsiteX5" fmla="*/ 176808 w 210026"/>
                <a:gd name="connsiteY5" fmla="*/ 90226 h 184308"/>
                <a:gd name="connsiteX6" fmla="*/ 190953 w 210026"/>
                <a:gd name="connsiteY6" fmla="*/ 44791 h 184308"/>
                <a:gd name="connsiteX7" fmla="*/ 208098 w 210026"/>
                <a:gd name="connsiteY7" fmla="*/ 36648 h 184308"/>
                <a:gd name="connsiteX8" fmla="*/ 189667 w 210026"/>
                <a:gd name="connsiteY8" fmla="*/ 3215 h 184308"/>
                <a:gd name="connsiteX9" fmla="*/ 3215 w 210026"/>
                <a:gd name="connsiteY9" fmla="*/ 153662 h 184308"/>
                <a:gd name="connsiteX10" fmla="*/ 29361 w 210026"/>
                <a:gd name="connsiteY10" fmla="*/ 184094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026" h="184308">
                  <a:moveTo>
                    <a:pt x="29361" y="184094"/>
                  </a:moveTo>
                  <a:lnTo>
                    <a:pt x="112086" y="117658"/>
                  </a:lnTo>
                  <a:lnTo>
                    <a:pt x="115943" y="118086"/>
                  </a:lnTo>
                  <a:lnTo>
                    <a:pt x="115943" y="118086"/>
                  </a:lnTo>
                  <a:lnTo>
                    <a:pt x="153662" y="121944"/>
                  </a:lnTo>
                  <a:lnTo>
                    <a:pt x="176808" y="90226"/>
                  </a:lnTo>
                  <a:cubicBezTo>
                    <a:pt x="172093" y="73938"/>
                    <a:pt x="177237" y="56364"/>
                    <a:pt x="190953" y="44791"/>
                  </a:cubicBezTo>
                  <a:cubicBezTo>
                    <a:pt x="196096" y="40505"/>
                    <a:pt x="202097" y="37933"/>
                    <a:pt x="208098" y="36648"/>
                  </a:cubicBezTo>
                  <a:cubicBezTo>
                    <a:pt x="201668" y="25503"/>
                    <a:pt x="195667" y="14359"/>
                    <a:pt x="189667" y="3215"/>
                  </a:cubicBezTo>
                  <a:lnTo>
                    <a:pt x="3215" y="153662"/>
                  </a:lnTo>
                  <a:cubicBezTo>
                    <a:pt x="11787" y="163949"/>
                    <a:pt x="20360" y="173808"/>
                    <a:pt x="29361" y="184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9F6F923-33C6-4996-B92E-D44CE50FF7AA}"/>
                </a:ext>
              </a:extLst>
            </p:cNvPr>
            <p:cNvSpPr/>
            <p:nvPr/>
          </p:nvSpPr>
          <p:spPr>
            <a:xfrm>
              <a:off x="6915745" y="2392799"/>
              <a:ext cx="295751" cy="278606"/>
            </a:xfrm>
            <a:custGeom>
              <a:avLst/>
              <a:gdLst>
                <a:gd name="connsiteX0" fmla="*/ 24217 w 295751"/>
                <a:gd name="connsiteY0" fmla="*/ 267676 h 278606"/>
                <a:gd name="connsiteX1" fmla="*/ 32361 w 295751"/>
                <a:gd name="connsiteY1" fmla="*/ 276677 h 278606"/>
                <a:gd name="connsiteX2" fmla="*/ 293394 w 295751"/>
                <a:gd name="connsiteY2" fmla="*/ 66223 h 278606"/>
                <a:gd name="connsiteX3" fmla="*/ 258247 w 295751"/>
                <a:gd name="connsiteY3" fmla="*/ 3215 h 278606"/>
                <a:gd name="connsiteX4" fmla="*/ 258247 w 295751"/>
                <a:gd name="connsiteY4" fmla="*/ 3215 h 278606"/>
                <a:gd name="connsiteX5" fmla="*/ 254818 w 295751"/>
                <a:gd name="connsiteY5" fmla="*/ 33647 h 278606"/>
                <a:gd name="connsiteX6" fmla="*/ 253960 w 295751"/>
                <a:gd name="connsiteY6" fmla="*/ 41791 h 278606"/>
                <a:gd name="connsiteX7" fmla="*/ 3215 w 295751"/>
                <a:gd name="connsiteY7" fmla="*/ 244102 h 278606"/>
                <a:gd name="connsiteX8" fmla="*/ 24217 w 295751"/>
                <a:gd name="connsiteY8" fmla="*/ 267676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51" h="278606">
                  <a:moveTo>
                    <a:pt x="24217" y="267676"/>
                  </a:moveTo>
                  <a:cubicBezTo>
                    <a:pt x="26789" y="270677"/>
                    <a:pt x="29789" y="273677"/>
                    <a:pt x="32361" y="276677"/>
                  </a:cubicBezTo>
                  <a:lnTo>
                    <a:pt x="293394" y="66223"/>
                  </a:lnTo>
                  <a:cubicBezTo>
                    <a:pt x="281821" y="44791"/>
                    <a:pt x="270248" y="23789"/>
                    <a:pt x="258247" y="3215"/>
                  </a:cubicBezTo>
                  <a:lnTo>
                    <a:pt x="258247" y="3215"/>
                  </a:lnTo>
                  <a:lnTo>
                    <a:pt x="254818" y="33647"/>
                  </a:lnTo>
                  <a:lnTo>
                    <a:pt x="253960" y="41791"/>
                  </a:lnTo>
                  <a:lnTo>
                    <a:pt x="3215" y="244102"/>
                  </a:lnTo>
                  <a:cubicBezTo>
                    <a:pt x="10073" y="251817"/>
                    <a:pt x="17359" y="259961"/>
                    <a:pt x="24217" y="267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45BC79-8834-4155-929E-4B8C3FC73E92}"/>
                </a:ext>
              </a:extLst>
            </p:cNvPr>
            <p:cNvSpPr/>
            <p:nvPr/>
          </p:nvSpPr>
          <p:spPr>
            <a:xfrm>
              <a:off x="6819305" y="4280464"/>
              <a:ext cx="12859" cy="17145"/>
            </a:xfrm>
            <a:custGeom>
              <a:avLst/>
              <a:gdLst>
                <a:gd name="connsiteX0" fmla="*/ 9216 w 12858"/>
                <a:gd name="connsiteY0" fmla="*/ 3215 h 17145"/>
                <a:gd name="connsiteX1" fmla="*/ 9216 w 12858"/>
                <a:gd name="connsiteY1" fmla="*/ 3215 h 17145"/>
                <a:gd name="connsiteX2" fmla="*/ 3215 w 12858"/>
                <a:gd name="connsiteY2" fmla="*/ 9644 h 17145"/>
                <a:gd name="connsiteX3" fmla="*/ 10501 w 12858"/>
                <a:gd name="connsiteY3" fmla="*/ 14787 h 17145"/>
                <a:gd name="connsiteX4" fmla="*/ 9216 w 12858"/>
                <a:gd name="connsiteY4" fmla="*/ 3215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9216" y="3215"/>
                  </a:moveTo>
                  <a:lnTo>
                    <a:pt x="9216" y="3215"/>
                  </a:lnTo>
                  <a:cubicBezTo>
                    <a:pt x="7072" y="5358"/>
                    <a:pt x="5358" y="7501"/>
                    <a:pt x="3215" y="9644"/>
                  </a:cubicBezTo>
                  <a:lnTo>
                    <a:pt x="10501" y="14787"/>
                  </a:lnTo>
                  <a:cubicBezTo>
                    <a:pt x="10073" y="10930"/>
                    <a:pt x="9644" y="7072"/>
                    <a:pt x="921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15D5DBC-D9CF-42A7-9C5A-BDD96DEF0D78}"/>
                </a:ext>
              </a:extLst>
            </p:cNvPr>
            <p:cNvSpPr/>
            <p:nvPr/>
          </p:nvSpPr>
          <p:spPr>
            <a:xfrm>
              <a:off x="6338387" y="2212348"/>
              <a:ext cx="64294" cy="55721"/>
            </a:xfrm>
            <a:custGeom>
              <a:avLst/>
              <a:gdLst>
                <a:gd name="connsiteX0" fmla="*/ 60222 w 64293"/>
                <a:gd name="connsiteY0" fmla="*/ 56364 h 55721"/>
                <a:gd name="connsiteX1" fmla="*/ 60651 w 64293"/>
                <a:gd name="connsiteY1" fmla="*/ 34075 h 55721"/>
                <a:gd name="connsiteX2" fmla="*/ 61508 w 64293"/>
                <a:gd name="connsiteY2" fmla="*/ 9644 h 55721"/>
                <a:gd name="connsiteX3" fmla="*/ 3215 w 64293"/>
                <a:gd name="connsiteY3" fmla="*/ 3215 h 55721"/>
                <a:gd name="connsiteX4" fmla="*/ 17788 w 64293"/>
                <a:gd name="connsiteY4" fmla="*/ 51649 h 55721"/>
                <a:gd name="connsiteX5" fmla="*/ 60222 w 64293"/>
                <a:gd name="connsiteY5" fmla="*/ 5636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55721">
                  <a:moveTo>
                    <a:pt x="60222" y="56364"/>
                  </a:moveTo>
                  <a:cubicBezTo>
                    <a:pt x="60222" y="49077"/>
                    <a:pt x="60651" y="41362"/>
                    <a:pt x="60651" y="34075"/>
                  </a:cubicBezTo>
                  <a:cubicBezTo>
                    <a:pt x="61079" y="25932"/>
                    <a:pt x="61079" y="17788"/>
                    <a:pt x="61508" y="9644"/>
                  </a:cubicBezTo>
                  <a:lnTo>
                    <a:pt x="3215" y="3215"/>
                  </a:lnTo>
                  <a:cubicBezTo>
                    <a:pt x="7930" y="19502"/>
                    <a:pt x="13073" y="35362"/>
                    <a:pt x="17788" y="51649"/>
                  </a:cubicBezTo>
                  <a:lnTo>
                    <a:pt x="60222" y="563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1FB10C2-104D-4ED9-8D15-2999F73BEF1C}"/>
                </a:ext>
              </a:extLst>
            </p:cNvPr>
            <p:cNvSpPr/>
            <p:nvPr/>
          </p:nvSpPr>
          <p:spPr>
            <a:xfrm>
              <a:off x="6814161" y="4192167"/>
              <a:ext cx="12859" cy="68580"/>
            </a:xfrm>
            <a:custGeom>
              <a:avLst/>
              <a:gdLst>
                <a:gd name="connsiteX0" fmla="*/ 3215 w 12858"/>
                <a:gd name="connsiteY0" fmla="*/ 69223 h 68580"/>
                <a:gd name="connsiteX1" fmla="*/ 3215 w 12858"/>
                <a:gd name="connsiteY1" fmla="*/ 69223 h 68580"/>
                <a:gd name="connsiteX2" fmla="*/ 10930 w 12858"/>
                <a:gd name="connsiteY2" fmla="*/ 60651 h 68580"/>
                <a:gd name="connsiteX3" fmla="*/ 3215 w 12858"/>
                <a:gd name="connsiteY3" fmla="*/ 3215 h 68580"/>
                <a:gd name="connsiteX4" fmla="*/ 3215 w 12858"/>
                <a:gd name="connsiteY4" fmla="*/ 69223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68580">
                  <a:moveTo>
                    <a:pt x="3215" y="69223"/>
                  </a:moveTo>
                  <a:lnTo>
                    <a:pt x="3215" y="69223"/>
                  </a:lnTo>
                  <a:cubicBezTo>
                    <a:pt x="5787" y="66223"/>
                    <a:pt x="8358" y="63651"/>
                    <a:pt x="10930" y="60651"/>
                  </a:cubicBezTo>
                  <a:cubicBezTo>
                    <a:pt x="8358" y="41362"/>
                    <a:pt x="5787" y="22074"/>
                    <a:pt x="3215" y="3215"/>
                  </a:cubicBezTo>
                  <a:lnTo>
                    <a:pt x="3215" y="6922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D7BAD07-EE32-4A60-B455-2FD98E15EF47}"/>
                </a:ext>
              </a:extLst>
            </p:cNvPr>
            <p:cNvSpPr/>
            <p:nvPr/>
          </p:nvSpPr>
          <p:spPr>
            <a:xfrm>
              <a:off x="6362390" y="2291644"/>
              <a:ext cx="38576" cy="90011"/>
            </a:xfrm>
            <a:custGeom>
              <a:avLst/>
              <a:gdLst>
                <a:gd name="connsiteX0" fmla="*/ 38362 w 38576"/>
                <a:gd name="connsiteY0" fmla="*/ 87225 h 90011"/>
                <a:gd name="connsiteX1" fmla="*/ 38362 w 38576"/>
                <a:gd name="connsiteY1" fmla="*/ 87225 h 90011"/>
                <a:gd name="connsiteX2" fmla="*/ 35790 w 38576"/>
                <a:gd name="connsiteY2" fmla="*/ 6644 h 90011"/>
                <a:gd name="connsiteX3" fmla="*/ 3215 w 38576"/>
                <a:gd name="connsiteY3" fmla="*/ 3215 h 90011"/>
                <a:gd name="connsiteX4" fmla="*/ 31504 w 38576"/>
                <a:gd name="connsiteY4" fmla="*/ 86368 h 90011"/>
                <a:gd name="connsiteX5" fmla="*/ 38362 w 38576"/>
                <a:gd name="connsiteY5" fmla="*/ 87225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576" h="90011">
                  <a:moveTo>
                    <a:pt x="38362" y="87225"/>
                  </a:moveTo>
                  <a:lnTo>
                    <a:pt x="38362" y="87225"/>
                  </a:lnTo>
                  <a:cubicBezTo>
                    <a:pt x="37076" y="60222"/>
                    <a:pt x="36219" y="33647"/>
                    <a:pt x="35790" y="6644"/>
                  </a:cubicBezTo>
                  <a:lnTo>
                    <a:pt x="3215" y="3215"/>
                  </a:lnTo>
                  <a:cubicBezTo>
                    <a:pt x="12216" y="31075"/>
                    <a:pt x="21646" y="58936"/>
                    <a:pt x="31504" y="86368"/>
                  </a:cubicBezTo>
                  <a:lnTo>
                    <a:pt x="38362" y="872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C0CA881-2B17-4542-A2F6-D5444C1FA64B}"/>
                </a:ext>
              </a:extLst>
            </p:cNvPr>
            <p:cNvSpPr/>
            <p:nvPr/>
          </p:nvSpPr>
          <p:spPr>
            <a:xfrm>
              <a:off x="6814161" y="4318611"/>
              <a:ext cx="8573" cy="8573"/>
            </a:xfrm>
            <a:custGeom>
              <a:avLst/>
              <a:gdLst>
                <a:gd name="connsiteX0" fmla="*/ 3215 w 8572"/>
                <a:gd name="connsiteY0" fmla="*/ 5358 h 8572"/>
                <a:gd name="connsiteX1" fmla="*/ 8358 w 8572"/>
                <a:gd name="connsiteY1" fmla="*/ 7072 h 8572"/>
                <a:gd name="connsiteX2" fmla="*/ 3215 w 8572"/>
                <a:gd name="connsiteY2" fmla="*/ 3215 h 8572"/>
                <a:gd name="connsiteX3" fmla="*/ 3215 w 8572"/>
                <a:gd name="connsiteY3" fmla="*/ 5358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3215" y="5358"/>
                  </a:moveTo>
                  <a:cubicBezTo>
                    <a:pt x="4929" y="5787"/>
                    <a:pt x="6644" y="6644"/>
                    <a:pt x="8358" y="7072"/>
                  </a:cubicBezTo>
                  <a:lnTo>
                    <a:pt x="3215" y="3215"/>
                  </a:lnTo>
                  <a:lnTo>
                    <a:pt x="3215" y="53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0D6F2F-E812-47C4-A346-B865DBFB79EE}"/>
                </a:ext>
              </a:extLst>
            </p:cNvPr>
            <p:cNvSpPr/>
            <p:nvPr/>
          </p:nvSpPr>
          <p:spPr>
            <a:xfrm>
              <a:off x="6554843" y="3714250"/>
              <a:ext cx="167164" cy="514350"/>
            </a:xfrm>
            <a:custGeom>
              <a:avLst/>
              <a:gdLst>
                <a:gd name="connsiteX0" fmla="*/ 21217 w 167163"/>
                <a:gd name="connsiteY0" fmla="*/ 241530 h 514350"/>
                <a:gd name="connsiteX1" fmla="*/ 21217 w 167163"/>
                <a:gd name="connsiteY1" fmla="*/ 241530 h 514350"/>
                <a:gd name="connsiteX2" fmla="*/ 21217 w 167163"/>
                <a:gd name="connsiteY2" fmla="*/ 237673 h 514350"/>
                <a:gd name="connsiteX3" fmla="*/ 164806 w 167163"/>
                <a:gd name="connsiteY3" fmla="*/ 94083 h 514350"/>
                <a:gd name="connsiteX4" fmla="*/ 132660 w 167163"/>
                <a:gd name="connsiteY4" fmla="*/ 3215 h 514350"/>
                <a:gd name="connsiteX5" fmla="*/ 132660 w 167163"/>
                <a:gd name="connsiteY5" fmla="*/ 109942 h 514350"/>
                <a:gd name="connsiteX6" fmla="*/ 132660 w 167163"/>
                <a:gd name="connsiteY6" fmla="*/ 113800 h 514350"/>
                <a:gd name="connsiteX7" fmla="*/ 3215 w 167163"/>
                <a:gd name="connsiteY7" fmla="*/ 243245 h 514350"/>
                <a:gd name="connsiteX8" fmla="*/ 3215 w 167163"/>
                <a:gd name="connsiteY8" fmla="*/ 504277 h 514350"/>
                <a:gd name="connsiteX9" fmla="*/ 20788 w 167163"/>
                <a:gd name="connsiteY9" fmla="*/ 512850 h 514350"/>
                <a:gd name="connsiteX10" fmla="*/ 20788 w 167163"/>
                <a:gd name="connsiteY10" fmla="*/ 2415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163" h="514350">
                  <a:moveTo>
                    <a:pt x="21217" y="241530"/>
                  </a:moveTo>
                  <a:lnTo>
                    <a:pt x="21217" y="241530"/>
                  </a:lnTo>
                  <a:lnTo>
                    <a:pt x="21217" y="237673"/>
                  </a:lnTo>
                  <a:lnTo>
                    <a:pt x="164806" y="94083"/>
                  </a:lnTo>
                  <a:cubicBezTo>
                    <a:pt x="154519" y="63651"/>
                    <a:pt x="143804" y="33218"/>
                    <a:pt x="132660" y="3215"/>
                  </a:cubicBezTo>
                  <a:lnTo>
                    <a:pt x="132660" y="109942"/>
                  </a:lnTo>
                  <a:lnTo>
                    <a:pt x="132660" y="113800"/>
                  </a:lnTo>
                  <a:lnTo>
                    <a:pt x="3215" y="243245"/>
                  </a:lnTo>
                  <a:lnTo>
                    <a:pt x="3215" y="504277"/>
                  </a:lnTo>
                  <a:cubicBezTo>
                    <a:pt x="9216" y="506849"/>
                    <a:pt x="15216" y="509850"/>
                    <a:pt x="20788" y="512850"/>
                  </a:cubicBezTo>
                  <a:lnTo>
                    <a:pt x="20788" y="2415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0A760B8-576F-4E8D-9B1C-848B7FAF95FF}"/>
                </a:ext>
              </a:extLst>
            </p:cNvPr>
            <p:cNvSpPr/>
            <p:nvPr/>
          </p:nvSpPr>
          <p:spPr>
            <a:xfrm>
              <a:off x="6783300" y="4332327"/>
              <a:ext cx="55721" cy="38576"/>
            </a:xfrm>
            <a:custGeom>
              <a:avLst/>
              <a:gdLst>
                <a:gd name="connsiteX0" fmla="*/ 52935 w 55721"/>
                <a:gd name="connsiteY0" fmla="*/ 38362 h 38576"/>
                <a:gd name="connsiteX1" fmla="*/ 52078 w 55721"/>
                <a:gd name="connsiteY1" fmla="*/ 20360 h 38576"/>
                <a:gd name="connsiteX2" fmla="*/ 3215 w 55721"/>
                <a:gd name="connsiteY2" fmla="*/ 3215 h 38576"/>
                <a:gd name="connsiteX3" fmla="*/ 52935 w 55721"/>
                <a:gd name="connsiteY3" fmla="*/ 38362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721" h="38576">
                  <a:moveTo>
                    <a:pt x="52935" y="38362"/>
                  </a:moveTo>
                  <a:cubicBezTo>
                    <a:pt x="52935" y="32361"/>
                    <a:pt x="52507" y="26361"/>
                    <a:pt x="52078" y="20360"/>
                  </a:cubicBezTo>
                  <a:cubicBezTo>
                    <a:pt x="35790" y="14788"/>
                    <a:pt x="19503" y="9216"/>
                    <a:pt x="3215" y="3215"/>
                  </a:cubicBezTo>
                  <a:lnTo>
                    <a:pt x="52935" y="38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219EB9-7A24-4125-9C58-5A6FC93C8EE4}"/>
                </a:ext>
              </a:extLst>
            </p:cNvPr>
            <p:cNvSpPr/>
            <p:nvPr/>
          </p:nvSpPr>
          <p:spPr>
            <a:xfrm>
              <a:off x="6560415" y="3424499"/>
              <a:ext cx="8573" cy="12859"/>
            </a:xfrm>
            <a:custGeom>
              <a:avLst/>
              <a:gdLst>
                <a:gd name="connsiteX0" fmla="*/ 3215 w 8572"/>
                <a:gd name="connsiteY0" fmla="*/ 7072 h 12858"/>
                <a:gd name="connsiteX1" fmla="*/ 6644 w 8572"/>
                <a:gd name="connsiteY1" fmla="*/ 10501 h 12858"/>
                <a:gd name="connsiteX2" fmla="*/ 3215 w 8572"/>
                <a:gd name="connsiteY2" fmla="*/ 3215 h 12858"/>
                <a:gd name="connsiteX3" fmla="*/ 3215 w 8572"/>
                <a:gd name="connsiteY3" fmla="*/ 7072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7072"/>
                  </a:moveTo>
                  <a:lnTo>
                    <a:pt x="6644" y="10501"/>
                  </a:lnTo>
                  <a:cubicBezTo>
                    <a:pt x="5358" y="7929"/>
                    <a:pt x="4072" y="5358"/>
                    <a:pt x="3215" y="3215"/>
                  </a:cubicBezTo>
                  <a:lnTo>
                    <a:pt x="3215" y="70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C8E84C9-6A7D-41C7-B2E8-D59F1A7FC34E}"/>
                </a:ext>
              </a:extLst>
            </p:cNvPr>
            <p:cNvSpPr/>
            <p:nvPr/>
          </p:nvSpPr>
          <p:spPr>
            <a:xfrm>
              <a:off x="7492246" y="3442073"/>
              <a:ext cx="145733" cy="210026"/>
            </a:xfrm>
            <a:custGeom>
              <a:avLst/>
              <a:gdLst>
                <a:gd name="connsiteX0" fmla="*/ 13930 w 145732"/>
                <a:gd name="connsiteY0" fmla="*/ 108657 h 210026"/>
                <a:gd name="connsiteX1" fmla="*/ 3215 w 145732"/>
                <a:gd name="connsiteY1" fmla="*/ 209383 h 210026"/>
                <a:gd name="connsiteX2" fmla="*/ 28932 w 145732"/>
                <a:gd name="connsiteY2" fmla="*/ 181523 h 210026"/>
                <a:gd name="connsiteX3" fmla="*/ 36219 w 145732"/>
                <a:gd name="connsiteY3" fmla="*/ 113800 h 210026"/>
                <a:gd name="connsiteX4" fmla="*/ 36219 w 145732"/>
                <a:gd name="connsiteY4" fmla="*/ 109514 h 210026"/>
                <a:gd name="connsiteX5" fmla="*/ 36219 w 145732"/>
                <a:gd name="connsiteY5" fmla="*/ 109514 h 210026"/>
                <a:gd name="connsiteX6" fmla="*/ 146376 w 145732"/>
                <a:gd name="connsiteY6" fmla="*/ 20788 h 210026"/>
                <a:gd name="connsiteX7" fmla="*/ 141661 w 145732"/>
                <a:gd name="connsiteY7" fmla="*/ 3215 h 210026"/>
                <a:gd name="connsiteX8" fmla="*/ 17788 w 145732"/>
                <a:gd name="connsiteY8" fmla="*/ 103084 h 210026"/>
                <a:gd name="connsiteX9" fmla="*/ 13930 w 145732"/>
                <a:gd name="connsiteY9" fmla="*/ 108657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5732" h="210026">
                  <a:moveTo>
                    <a:pt x="13930" y="108657"/>
                  </a:moveTo>
                  <a:lnTo>
                    <a:pt x="3215" y="209383"/>
                  </a:lnTo>
                  <a:cubicBezTo>
                    <a:pt x="12644" y="200811"/>
                    <a:pt x="19502" y="189667"/>
                    <a:pt x="28932" y="181523"/>
                  </a:cubicBezTo>
                  <a:lnTo>
                    <a:pt x="36219" y="113800"/>
                  </a:lnTo>
                  <a:lnTo>
                    <a:pt x="36219" y="109514"/>
                  </a:lnTo>
                  <a:lnTo>
                    <a:pt x="36219" y="109514"/>
                  </a:lnTo>
                  <a:lnTo>
                    <a:pt x="146376" y="20788"/>
                  </a:lnTo>
                  <a:cubicBezTo>
                    <a:pt x="144661" y="14788"/>
                    <a:pt x="143375" y="9216"/>
                    <a:pt x="141661" y="3215"/>
                  </a:cubicBezTo>
                  <a:lnTo>
                    <a:pt x="17788" y="103084"/>
                  </a:lnTo>
                  <a:cubicBezTo>
                    <a:pt x="16502" y="105227"/>
                    <a:pt x="15216" y="106942"/>
                    <a:pt x="13930" y="108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D97F2-1F25-4E47-BA15-7CCF69E11D45}"/>
                </a:ext>
              </a:extLst>
            </p:cNvPr>
            <p:cNvSpPr/>
            <p:nvPr/>
          </p:nvSpPr>
          <p:spPr>
            <a:xfrm>
              <a:off x="7343942" y="3174611"/>
              <a:ext cx="235744" cy="394335"/>
            </a:xfrm>
            <a:custGeom>
              <a:avLst/>
              <a:gdLst>
                <a:gd name="connsiteX0" fmla="*/ 66222 w 235743"/>
                <a:gd name="connsiteY0" fmla="*/ 310539 h 394335"/>
                <a:gd name="connsiteX1" fmla="*/ 49077 w 235743"/>
                <a:gd name="connsiteY1" fmla="*/ 322540 h 394335"/>
                <a:gd name="connsiteX2" fmla="*/ 4929 w 235743"/>
                <a:gd name="connsiteY2" fmla="*/ 358116 h 394335"/>
                <a:gd name="connsiteX3" fmla="*/ 3643 w 235743"/>
                <a:gd name="connsiteY3" fmla="*/ 378262 h 394335"/>
                <a:gd name="connsiteX4" fmla="*/ 18217 w 235743"/>
                <a:gd name="connsiteY4" fmla="*/ 392835 h 394335"/>
                <a:gd name="connsiteX5" fmla="*/ 29789 w 235743"/>
                <a:gd name="connsiteY5" fmla="*/ 390692 h 394335"/>
                <a:gd name="connsiteX6" fmla="*/ 30647 w 235743"/>
                <a:gd name="connsiteY6" fmla="*/ 383405 h 394335"/>
                <a:gd name="connsiteX7" fmla="*/ 215384 w 235743"/>
                <a:gd name="connsiteY7" fmla="*/ 234672 h 394335"/>
                <a:gd name="connsiteX8" fmla="*/ 215384 w 235743"/>
                <a:gd name="connsiteY8" fmla="*/ 234672 h 394335"/>
                <a:gd name="connsiteX9" fmla="*/ 233386 w 235743"/>
                <a:gd name="connsiteY9" fmla="*/ 66222 h 394335"/>
                <a:gd name="connsiteX10" fmla="*/ 214527 w 235743"/>
                <a:gd name="connsiteY10" fmla="*/ 40076 h 394335"/>
                <a:gd name="connsiteX11" fmla="*/ 196953 w 235743"/>
                <a:gd name="connsiteY11" fmla="*/ 3215 h 394335"/>
                <a:gd name="connsiteX12" fmla="*/ 174236 w 235743"/>
                <a:gd name="connsiteY12" fmla="*/ 213669 h 394335"/>
                <a:gd name="connsiteX13" fmla="*/ 173379 w 235743"/>
                <a:gd name="connsiteY13" fmla="*/ 221813 h 394335"/>
                <a:gd name="connsiteX14" fmla="*/ 72652 w 235743"/>
                <a:gd name="connsiteY14" fmla="*/ 302823 h 394335"/>
                <a:gd name="connsiteX15" fmla="*/ 66222 w 235743"/>
                <a:gd name="connsiteY15" fmla="*/ 310539 h 39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743" h="394335">
                  <a:moveTo>
                    <a:pt x="66222" y="310539"/>
                  </a:moveTo>
                  <a:cubicBezTo>
                    <a:pt x="61079" y="315254"/>
                    <a:pt x="55078" y="319111"/>
                    <a:pt x="49077" y="322540"/>
                  </a:cubicBezTo>
                  <a:lnTo>
                    <a:pt x="4929" y="358116"/>
                  </a:lnTo>
                  <a:cubicBezTo>
                    <a:pt x="3215" y="364546"/>
                    <a:pt x="2786" y="371832"/>
                    <a:pt x="3643" y="378262"/>
                  </a:cubicBezTo>
                  <a:cubicBezTo>
                    <a:pt x="4501" y="385548"/>
                    <a:pt x="10073" y="393692"/>
                    <a:pt x="18217" y="392835"/>
                  </a:cubicBezTo>
                  <a:cubicBezTo>
                    <a:pt x="22074" y="392406"/>
                    <a:pt x="25932" y="391549"/>
                    <a:pt x="29789" y="390692"/>
                  </a:cubicBezTo>
                  <a:lnTo>
                    <a:pt x="30647" y="383405"/>
                  </a:lnTo>
                  <a:lnTo>
                    <a:pt x="215384" y="234672"/>
                  </a:lnTo>
                  <a:lnTo>
                    <a:pt x="215384" y="234672"/>
                  </a:lnTo>
                  <a:lnTo>
                    <a:pt x="233386" y="66222"/>
                  </a:lnTo>
                  <a:cubicBezTo>
                    <a:pt x="226100" y="58079"/>
                    <a:pt x="218813" y="50363"/>
                    <a:pt x="214527" y="40076"/>
                  </a:cubicBezTo>
                  <a:cubicBezTo>
                    <a:pt x="208526" y="27646"/>
                    <a:pt x="202954" y="15645"/>
                    <a:pt x="196953" y="3215"/>
                  </a:cubicBezTo>
                  <a:lnTo>
                    <a:pt x="174236" y="213669"/>
                  </a:lnTo>
                  <a:lnTo>
                    <a:pt x="173379" y="221813"/>
                  </a:lnTo>
                  <a:lnTo>
                    <a:pt x="72652" y="302823"/>
                  </a:lnTo>
                  <a:cubicBezTo>
                    <a:pt x="70509" y="305824"/>
                    <a:pt x="68366" y="308395"/>
                    <a:pt x="66222" y="3105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805C98D-2B3B-4CE2-A00F-A966748BBB14}"/>
                </a:ext>
              </a:extLst>
            </p:cNvPr>
            <p:cNvSpPr/>
            <p:nvPr/>
          </p:nvSpPr>
          <p:spPr>
            <a:xfrm>
              <a:off x="7538538" y="3481935"/>
              <a:ext cx="102870" cy="132874"/>
            </a:xfrm>
            <a:custGeom>
              <a:avLst/>
              <a:gdLst>
                <a:gd name="connsiteX0" fmla="*/ 3215 w 102870"/>
                <a:gd name="connsiteY0" fmla="*/ 133088 h 132873"/>
                <a:gd name="connsiteX1" fmla="*/ 16073 w 102870"/>
                <a:gd name="connsiteY1" fmla="*/ 130516 h 132873"/>
                <a:gd name="connsiteX2" fmla="*/ 18645 w 102870"/>
                <a:gd name="connsiteY2" fmla="*/ 107371 h 132873"/>
                <a:gd name="connsiteX3" fmla="*/ 19074 w 102870"/>
                <a:gd name="connsiteY3" fmla="*/ 103513 h 132873"/>
                <a:gd name="connsiteX4" fmla="*/ 19074 w 102870"/>
                <a:gd name="connsiteY4" fmla="*/ 103513 h 132873"/>
                <a:gd name="connsiteX5" fmla="*/ 70937 w 102870"/>
                <a:gd name="connsiteY5" fmla="*/ 61508 h 132873"/>
                <a:gd name="connsiteX6" fmla="*/ 95369 w 102870"/>
                <a:gd name="connsiteY6" fmla="*/ 16502 h 132873"/>
                <a:gd name="connsiteX7" fmla="*/ 103513 w 102870"/>
                <a:gd name="connsiteY7" fmla="*/ 3215 h 132873"/>
                <a:gd name="connsiteX8" fmla="*/ 8787 w 102870"/>
                <a:gd name="connsiteY8" fmla="*/ 79939 h 132873"/>
                <a:gd name="connsiteX9" fmla="*/ 3215 w 102870"/>
                <a:gd name="connsiteY9" fmla="*/ 133088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870" h="132873">
                  <a:moveTo>
                    <a:pt x="3215" y="133088"/>
                  </a:moveTo>
                  <a:cubicBezTo>
                    <a:pt x="7501" y="132231"/>
                    <a:pt x="12216" y="131802"/>
                    <a:pt x="16073" y="130516"/>
                  </a:cubicBezTo>
                  <a:lnTo>
                    <a:pt x="18645" y="107371"/>
                  </a:lnTo>
                  <a:lnTo>
                    <a:pt x="19074" y="103513"/>
                  </a:lnTo>
                  <a:lnTo>
                    <a:pt x="19074" y="103513"/>
                  </a:lnTo>
                  <a:lnTo>
                    <a:pt x="70937" y="61508"/>
                  </a:lnTo>
                  <a:cubicBezTo>
                    <a:pt x="79510" y="46934"/>
                    <a:pt x="87654" y="31504"/>
                    <a:pt x="95369" y="16502"/>
                  </a:cubicBezTo>
                  <a:cubicBezTo>
                    <a:pt x="97512" y="11787"/>
                    <a:pt x="101798" y="7930"/>
                    <a:pt x="103513" y="3215"/>
                  </a:cubicBezTo>
                  <a:lnTo>
                    <a:pt x="8787" y="79939"/>
                  </a:lnTo>
                  <a:lnTo>
                    <a:pt x="3215" y="133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33FBEAC-48C4-4B36-9F16-567371E7B2A2}"/>
                </a:ext>
              </a:extLst>
            </p:cNvPr>
            <p:cNvSpPr/>
            <p:nvPr/>
          </p:nvSpPr>
          <p:spPr>
            <a:xfrm>
              <a:off x="6316956" y="2133910"/>
              <a:ext cx="90011" cy="60008"/>
            </a:xfrm>
            <a:custGeom>
              <a:avLst/>
              <a:gdLst>
                <a:gd name="connsiteX0" fmla="*/ 85082 w 90011"/>
                <a:gd name="connsiteY0" fmla="*/ 58936 h 60007"/>
                <a:gd name="connsiteX1" fmla="*/ 88511 w 90011"/>
                <a:gd name="connsiteY1" fmla="*/ 12216 h 60007"/>
                <a:gd name="connsiteX2" fmla="*/ 3215 w 90011"/>
                <a:gd name="connsiteY2" fmla="*/ 3215 h 60007"/>
                <a:gd name="connsiteX3" fmla="*/ 16502 w 90011"/>
                <a:gd name="connsiteY3" fmla="*/ 51649 h 60007"/>
                <a:gd name="connsiteX4" fmla="*/ 85082 w 90011"/>
                <a:gd name="connsiteY4" fmla="*/ 58936 h 60007"/>
                <a:gd name="connsiteX5" fmla="*/ 85082 w 90011"/>
                <a:gd name="connsiteY5" fmla="*/ 58936 h 6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011" h="60007">
                  <a:moveTo>
                    <a:pt x="85082" y="58936"/>
                  </a:moveTo>
                  <a:cubicBezTo>
                    <a:pt x="85939" y="43505"/>
                    <a:pt x="87225" y="27646"/>
                    <a:pt x="88511" y="12216"/>
                  </a:cubicBezTo>
                  <a:lnTo>
                    <a:pt x="3215" y="3215"/>
                  </a:lnTo>
                  <a:cubicBezTo>
                    <a:pt x="7501" y="19502"/>
                    <a:pt x="11787" y="35362"/>
                    <a:pt x="16502" y="51649"/>
                  </a:cubicBezTo>
                  <a:lnTo>
                    <a:pt x="85082" y="58936"/>
                  </a:lnTo>
                  <a:lnTo>
                    <a:pt x="85082" y="589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C9D1ED6-9306-4FEB-A0AA-75ECEAE2D99E}"/>
                </a:ext>
              </a:extLst>
            </p:cNvPr>
            <p:cNvSpPr/>
            <p:nvPr/>
          </p:nvSpPr>
          <p:spPr>
            <a:xfrm>
              <a:off x="7449812" y="3579233"/>
              <a:ext cx="34290" cy="81439"/>
            </a:xfrm>
            <a:custGeom>
              <a:avLst/>
              <a:gdLst>
                <a:gd name="connsiteX0" fmla="*/ 25075 w 34290"/>
                <a:gd name="connsiteY0" fmla="*/ 79510 h 81438"/>
                <a:gd name="connsiteX1" fmla="*/ 33218 w 34290"/>
                <a:gd name="connsiteY1" fmla="*/ 3215 h 81438"/>
                <a:gd name="connsiteX2" fmla="*/ 29361 w 34290"/>
                <a:gd name="connsiteY2" fmla="*/ 9216 h 81438"/>
                <a:gd name="connsiteX3" fmla="*/ 3215 w 34290"/>
                <a:gd name="connsiteY3" fmla="*/ 53364 h 81438"/>
                <a:gd name="connsiteX4" fmla="*/ 25075 w 34290"/>
                <a:gd name="connsiteY4" fmla="*/ 79510 h 8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81438">
                  <a:moveTo>
                    <a:pt x="25075" y="79510"/>
                  </a:moveTo>
                  <a:lnTo>
                    <a:pt x="33218" y="3215"/>
                  </a:lnTo>
                  <a:cubicBezTo>
                    <a:pt x="31933" y="5358"/>
                    <a:pt x="30647" y="7072"/>
                    <a:pt x="29361" y="9216"/>
                  </a:cubicBezTo>
                  <a:cubicBezTo>
                    <a:pt x="19931" y="23360"/>
                    <a:pt x="7930" y="36647"/>
                    <a:pt x="3215" y="53364"/>
                  </a:cubicBezTo>
                  <a:cubicBezTo>
                    <a:pt x="4929" y="64079"/>
                    <a:pt x="13930" y="75652"/>
                    <a:pt x="25075" y="795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A9E52B8-2C52-48C3-B0EC-237EA080FA3B}"/>
                </a:ext>
              </a:extLst>
            </p:cNvPr>
            <p:cNvSpPr/>
            <p:nvPr/>
          </p:nvSpPr>
          <p:spPr>
            <a:xfrm>
              <a:off x="6270665" y="1672709"/>
              <a:ext cx="458629" cy="291465"/>
            </a:xfrm>
            <a:custGeom>
              <a:avLst/>
              <a:gdLst>
                <a:gd name="connsiteX0" fmla="*/ 361974 w 458628"/>
                <a:gd name="connsiteY0" fmla="*/ 68366 h 291465"/>
                <a:gd name="connsiteX1" fmla="*/ 246245 w 458628"/>
                <a:gd name="connsiteY1" fmla="*/ 55936 h 291465"/>
                <a:gd name="connsiteX2" fmla="*/ 3215 w 458628"/>
                <a:gd name="connsiteY2" fmla="*/ 251817 h 291465"/>
                <a:gd name="connsiteX3" fmla="*/ 10073 w 458628"/>
                <a:gd name="connsiteY3" fmla="*/ 289536 h 291465"/>
                <a:gd name="connsiteX4" fmla="*/ 260390 w 458628"/>
                <a:gd name="connsiteY4" fmla="*/ 88082 h 291465"/>
                <a:gd name="connsiteX5" fmla="*/ 260390 w 458628"/>
                <a:gd name="connsiteY5" fmla="*/ 88082 h 291465"/>
                <a:gd name="connsiteX6" fmla="*/ 266819 w 458628"/>
                <a:gd name="connsiteY6" fmla="*/ 88511 h 291465"/>
                <a:gd name="connsiteX7" fmla="*/ 412123 w 458628"/>
                <a:gd name="connsiteY7" fmla="*/ 103942 h 291465"/>
                <a:gd name="connsiteX8" fmla="*/ 431840 w 458628"/>
                <a:gd name="connsiteY8" fmla="*/ 88082 h 291465"/>
                <a:gd name="connsiteX9" fmla="*/ 447270 w 458628"/>
                <a:gd name="connsiteY9" fmla="*/ 51221 h 291465"/>
                <a:gd name="connsiteX10" fmla="*/ 455843 w 458628"/>
                <a:gd name="connsiteY10" fmla="*/ 46077 h 291465"/>
                <a:gd name="connsiteX11" fmla="*/ 450271 w 458628"/>
                <a:gd name="connsiteY11" fmla="*/ 3215 h 291465"/>
                <a:gd name="connsiteX12" fmla="*/ 368403 w 458628"/>
                <a:gd name="connsiteY12" fmla="*/ 69223 h 291465"/>
                <a:gd name="connsiteX13" fmla="*/ 361974 w 458628"/>
                <a:gd name="connsiteY13" fmla="*/ 68366 h 2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628" h="291465">
                  <a:moveTo>
                    <a:pt x="361974" y="68366"/>
                  </a:moveTo>
                  <a:lnTo>
                    <a:pt x="246245" y="55936"/>
                  </a:lnTo>
                  <a:lnTo>
                    <a:pt x="3215" y="251817"/>
                  </a:lnTo>
                  <a:cubicBezTo>
                    <a:pt x="5358" y="264247"/>
                    <a:pt x="7501" y="276677"/>
                    <a:pt x="10073" y="289536"/>
                  </a:cubicBezTo>
                  <a:lnTo>
                    <a:pt x="260390" y="88082"/>
                  </a:lnTo>
                  <a:lnTo>
                    <a:pt x="260390" y="88082"/>
                  </a:lnTo>
                  <a:lnTo>
                    <a:pt x="266819" y="88511"/>
                  </a:lnTo>
                  <a:lnTo>
                    <a:pt x="412123" y="103942"/>
                  </a:lnTo>
                  <a:lnTo>
                    <a:pt x="431840" y="88082"/>
                  </a:lnTo>
                  <a:cubicBezTo>
                    <a:pt x="430554" y="74366"/>
                    <a:pt x="435697" y="60222"/>
                    <a:pt x="447270" y="51221"/>
                  </a:cubicBezTo>
                  <a:cubicBezTo>
                    <a:pt x="449842" y="49078"/>
                    <a:pt x="452842" y="47363"/>
                    <a:pt x="455843" y="46077"/>
                  </a:cubicBezTo>
                  <a:cubicBezTo>
                    <a:pt x="453700" y="31933"/>
                    <a:pt x="451556" y="17788"/>
                    <a:pt x="450271" y="3215"/>
                  </a:cubicBezTo>
                  <a:lnTo>
                    <a:pt x="368403" y="69223"/>
                  </a:lnTo>
                  <a:lnTo>
                    <a:pt x="361974" y="683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B3076B0-2B14-4960-BC15-5963663DCAF8}"/>
                </a:ext>
              </a:extLst>
            </p:cNvPr>
            <p:cNvSpPr/>
            <p:nvPr/>
          </p:nvSpPr>
          <p:spPr>
            <a:xfrm>
              <a:off x="6295096" y="1940171"/>
              <a:ext cx="132874" cy="180023"/>
            </a:xfrm>
            <a:custGeom>
              <a:avLst/>
              <a:gdLst>
                <a:gd name="connsiteX0" fmla="*/ 3215 w 132873"/>
                <a:gd name="connsiteY0" fmla="*/ 106513 h 180022"/>
                <a:gd name="connsiteX1" fmla="*/ 17359 w 132873"/>
                <a:gd name="connsiteY1" fmla="*/ 166521 h 180022"/>
                <a:gd name="connsiteX2" fmla="*/ 112943 w 132873"/>
                <a:gd name="connsiteY2" fmla="*/ 176808 h 180022"/>
                <a:gd name="connsiteX3" fmla="*/ 117658 w 132873"/>
                <a:gd name="connsiteY3" fmla="*/ 130945 h 180022"/>
                <a:gd name="connsiteX4" fmla="*/ 131802 w 132873"/>
                <a:gd name="connsiteY4" fmla="*/ 3215 h 180022"/>
                <a:gd name="connsiteX5" fmla="*/ 3215 w 132873"/>
                <a:gd name="connsiteY5" fmla="*/ 106513 h 180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73" h="180022">
                  <a:moveTo>
                    <a:pt x="3215" y="106513"/>
                  </a:moveTo>
                  <a:cubicBezTo>
                    <a:pt x="7501" y="126659"/>
                    <a:pt x="12644" y="146375"/>
                    <a:pt x="17359" y="166521"/>
                  </a:cubicBezTo>
                  <a:lnTo>
                    <a:pt x="112943" y="176808"/>
                  </a:lnTo>
                  <a:cubicBezTo>
                    <a:pt x="114229" y="161377"/>
                    <a:pt x="115943" y="146375"/>
                    <a:pt x="117658" y="130945"/>
                  </a:cubicBezTo>
                  <a:cubicBezTo>
                    <a:pt x="121944" y="88511"/>
                    <a:pt x="128373" y="45649"/>
                    <a:pt x="131802" y="3215"/>
                  </a:cubicBezTo>
                  <a:lnTo>
                    <a:pt x="3215" y="10651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661B872-989F-453B-851E-B287DABC752C}"/>
                </a:ext>
              </a:extLst>
            </p:cNvPr>
            <p:cNvSpPr/>
            <p:nvPr/>
          </p:nvSpPr>
          <p:spPr>
            <a:xfrm>
              <a:off x="6283952" y="1785866"/>
              <a:ext cx="531495" cy="261461"/>
            </a:xfrm>
            <a:custGeom>
              <a:avLst/>
              <a:gdLst>
                <a:gd name="connsiteX0" fmla="*/ 407408 w 531495"/>
                <a:gd name="connsiteY0" fmla="*/ 21646 h 261461"/>
                <a:gd name="connsiteX1" fmla="*/ 401407 w 531495"/>
                <a:gd name="connsiteY1" fmla="*/ 20788 h 261461"/>
                <a:gd name="connsiteX2" fmla="*/ 256532 w 531495"/>
                <a:gd name="connsiteY2" fmla="*/ 5358 h 261461"/>
                <a:gd name="connsiteX3" fmla="*/ 4929 w 531495"/>
                <a:gd name="connsiteY3" fmla="*/ 207669 h 261461"/>
                <a:gd name="connsiteX4" fmla="*/ 3215 w 531495"/>
                <a:gd name="connsiteY4" fmla="*/ 207669 h 261461"/>
                <a:gd name="connsiteX5" fmla="*/ 7501 w 531495"/>
                <a:gd name="connsiteY5" fmla="*/ 228243 h 261461"/>
                <a:gd name="connsiteX6" fmla="*/ 145518 w 531495"/>
                <a:gd name="connsiteY6" fmla="*/ 117229 h 261461"/>
                <a:gd name="connsiteX7" fmla="*/ 145947 w 531495"/>
                <a:gd name="connsiteY7" fmla="*/ 107371 h 261461"/>
                <a:gd name="connsiteX8" fmla="*/ 148519 w 531495"/>
                <a:gd name="connsiteY8" fmla="*/ 115086 h 261461"/>
                <a:gd name="connsiteX9" fmla="*/ 215384 w 531495"/>
                <a:gd name="connsiteY9" fmla="*/ 61508 h 261461"/>
                <a:gd name="connsiteX10" fmla="*/ 221385 w 531495"/>
                <a:gd name="connsiteY10" fmla="*/ 61936 h 261461"/>
                <a:gd name="connsiteX11" fmla="*/ 289108 w 531495"/>
                <a:gd name="connsiteY11" fmla="*/ 69223 h 261461"/>
                <a:gd name="connsiteX12" fmla="*/ 302824 w 531495"/>
                <a:gd name="connsiteY12" fmla="*/ 49078 h 261461"/>
                <a:gd name="connsiteX13" fmla="*/ 362831 w 531495"/>
                <a:gd name="connsiteY13" fmla="*/ 55507 h 261461"/>
                <a:gd name="connsiteX14" fmla="*/ 356830 w 531495"/>
                <a:gd name="connsiteY14" fmla="*/ 115943 h 261461"/>
                <a:gd name="connsiteX15" fmla="*/ 296394 w 531495"/>
                <a:gd name="connsiteY15" fmla="*/ 109514 h 261461"/>
                <a:gd name="connsiteX16" fmla="*/ 290393 w 531495"/>
                <a:gd name="connsiteY16" fmla="*/ 99227 h 261461"/>
                <a:gd name="connsiteX17" fmla="*/ 224385 w 531495"/>
                <a:gd name="connsiteY17" fmla="*/ 92369 h 261461"/>
                <a:gd name="connsiteX18" fmla="*/ 157091 w 531495"/>
                <a:gd name="connsiteY18" fmla="*/ 146804 h 261461"/>
                <a:gd name="connsiteX19" fmla="*/ 169950 w 531495"/>
                <a:gd name="connsiteY19" fmla="*/ 179380 h 261461"/>
                <a:gd name="connsiteX20" fmla="*/ 228243 w 531495"/>
                <a:gd name="connsiteY20" fmla="*/ 259104 h 261461"/>
                <a:gd name="connsiteX21" fmla="*/ 440841 w 531495"/>
                <a:gd name="connsiteY21" fmla="*/ 88083 h 261461"/>
                <a:gd name="connsiteX22" fmla="*/ 446842 w 531495"/>
                <a:gd name="connsiteY22" fmla="*/ 88940 h 261461"/>
                <a:gd name="connsiteX23" fmla="*/ 527852 w 531495"/>
                <a:gd name="connsiteY23" fmla="*/ 97512 h 261461"/>
                <a:gd name="connsiteX24" fmla="*/ 528709 w 531495"/>
                <a:gd name="connsiteY24" fmla="*/ 94083 h 261461"/>
                <a:gd name="connsiteX25" fmla="*/ 487990 w 531495"/>
                <a:gd name="connsiteY25" fmla="*/ 26789 h 261461"/>
                <a:gd name="connsiteX26" fmla="*/ 476845 w 531495"/>
                <a:gd name="connsiteY26" fmla="*/ 12644 h 261461"/>
                <a:gd name="connsiteX27" fmla="*/ 432697 w 531495"/>
                <a:gd name="connsiteY27" fmla="*/ 3215 h 261461"/>
                <a:gd name="connsiteX28" fmla="*/ 407408 w 531495"/>
                <a:gd name="connsiteY28" fmla="*/ 21646 h 2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31495" h="261461">
                  <a:moveTo>
                    <a:pt x="407408" y="21646"/>
                  </a:moveTo>
                  <a:lnTo>
                    <a:pt x="401407" y="20788"/>
                  </a:lnTo>
                  <a:lnTo>
                    <a:pt x="256532" y="5358"/>
                  </a:lnTo>
                  <a:lnTo>
                    <a:pt x="4929" y="207669"/>
                  </a:lnTo>
                  <a:lnTo>
                    <a:pt x="3215" y="207669"/>
                  </a:lnTo>
                  <a:cubicBezTo>
                    <a:pt x="4501" y="214527"/>
                    <a:pt x="6215" y="221385"/>
                    <a:pt x="7501" y="228243"/>
                  </a:cubicBezTo>
                  <a:lnTo>
                    <a:pt x="145518" y="117229"/>
                  </a:lnTo>
                  <a:cubicBezTo>
                    <a:pt x="145518" y="113800"/>
                    <a:pt x="145947" y="110371"/>
                    <a:pt x="145947" y="107371"/>
                  </a:cubicBezTo>
                  <a:cubicBezTo>
                    <a:pt x="146804" y="109942"/>
                    <a:pt x="147661" y="112514"/>
                    <a:pt x="148519" y="115086"/>
                  </a:cubicBezTo>
                  <a:lnTo>
                    <a:pt x="215384" y="61508"/>
                  </a:lnTo>
                  <a:lnTo>
                    <a:pt x="221385" y="61936"/>
                  </a:lnTo>
                  <a:lnTo>
                    <a:pt x="289108" y="69223"/>
                  </a:lnTo>
                  <a:cubicBezTo>
                    <a:pt x="291679" y="61508"/>
                    <a:pt x="296394" y="54650"/>
                    <a:pt x="302824" y="49078"/>
                  </a:cubicBezTo>
                  <a:cubicBezTo>
                    <a:pt x="321254" y="34076"/>
                    <a:pt x="347829" y="37076"/>
                    <a:pt x="362831" y="55507"/>
                  </a:cubicBezTo>
                  <a:cubicBezTo>
                    <a:pt x="377833" y="73938"/>
                    <a:pt x="375261" y="100941"/>
                    <a:pt x="356830" y="115943"/>
                  </a:cubicBezTo>
                  <a:cubicBezTo>
                    <a:pt x="338399" y="130945"/>
                    <a:pt x="310968" y="127945"/>
                    <a:pt x="296394" y="109514"/>
                  </a:cubicBezTo>
                  <a:cubicBezTo>
                    <a:pt x="293823" y="106085"/>
                    <a:pt x="292108" y="102656"/>
                    <a:pt x="290393" y="99227"/>
                  </a:cubicBezTo>
                  <a:lnTo>
                    <a:pt x="224385" y="92369"/>
                  </a:lnTo>
                  <a:lnTo>
                    <a:pt x="157091" y="146804"/>
                  </a:lnTo>
                  <a:cubicBezTo>
                    <a:pt x="160091" y="157948"/>
                    <a:pt x="163949" y="169093"/>
                    <a:pt x="169950" y="179380"/>
                  </a:cubicBezTo>
                  <a:cubicBezTo>
                    <a:pt x="185809" y="208526"/>
                    <a:pt x="205526" y="235101"/>
                    <a:pt x="228243" y="259104"/>
                  </a:cubicBezTo>
                  <a:lnTo>
                    <a:pt x="440841" y="88083"/>
                  </a:lnTo>
                  <a:lnTo>
                    <a:pt x="446842" y="88940"/>
                  </a:lnTo>
                  <a:lnTo>
                    <a:pt x="527852" y="97512"/>
                  </a:lnTo>
                  <a:cubicBezTo>
                    <a:pt x="528280" y="96226"/>
                    <a:pt x="528280" y="95369"/>
                    <a:pt x="528709" y="94083"/>
                  </a:cubicBezTo>
                  <a:cubicBezTo>
                    <a:pt x="517136" y="70509"/>
                    <a:pt x="504706" y="47363"/>
                    <a:pt x="487990" y="26789"/>
                  </a:cubicBezTo>
                  <a:cubicBezTo>
                    <a:pt x="484132" y="22074"/>
                    <a:pt x="480274" y="17359"/>
                    <a:pt x="476845" y="12644"/>
                  </a:cubicBezTo>
                  <a:cubicBezTo>
                    <a:pt x="461843" y="18217"/>
                    <a:pt x="444270" y="14788"/>
                    <a:pt x="432697" y="3215"/>
                  </a:cubicBezTo>
                  <a:lnTo>
                    <a:pt x="407408" y="21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EC082F-9DAA-491C-8E4A-C6ACA1CE540E}"/>
                </a:ext>
              </a:extLst>
            </p:cNvPr>
            <p:cNvSpPr/>
            <p:nvPr/>
          </p:nvSpPr>
          <p:spPr>
            <a:xfrm>
              <a:off x="6773442" y="2205490"/>
              <a:ext cx="304324" cy="278606"/>
            </a:xfrm>
            <a:custGeom>
              <a:avLst/>
              <a:gdLst>
                <a:gd name="connsiteX0" fmla="*/ 250960 w 304323"/>
                <a:gd name="connsiteY0" fmla="*/ 64079 h 278606"/>
                <a:gd name="connsiteX1" fmla="*/ 249674 w 304323"/>
                <a:gd name="connsiteY1" fmla="*/ 67937 h 278606"/>
                <a:gd name="connsiteX2" fmla="*/ 3215 w 304323"/>
                <a:gd name="connsiteY2" fmla="*/ 266819 h 278606"/>
                <a:gd name="connsiteX3" fmla="*/ 10501 w 304323"/>
                <a:gd name="connsiteY3" fmla="*/ 277106 h 278606"/>
                <a:gd name="connsiteX4" fmla="*/ 304110 w 304323"/>
                <a:gd name="connsiteY4" fmla="*/ 40505 h 278606"/>
                <a:gd name="connsiteX5" fmla="*/ 274106 w 304323"/>
                <a:gd name="connsiteY5" fmla="*/ 3215 h 278606"/>
                <a:gd name="connsiteX6" fmla="*/ 274106 w 304323"/>
                <a:gd name="connsiteY6" fmla="*/ 3215 h 278606"/>
                <a:gd name="connsiteX7" fmla="*/ 250960 w 304323"/>
                <a:gd name="connsiteY7" fmla="*/ 64079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23" h="278606">
                  <a:moveTo>
                    <a:pt x="250960" y="64079"/>
                  </a:moveTo>
                  <a:lnTo>
                    <a:pt x="249674" y="67937"/>
                  </a:lnTo>
                  <a:lnTo>
                    <a:pt x="3215" y="266819"/>
                  </a:lnTo>
                  <a:cubicBezTo>
                    <a:pt x="5358" y="270248"/>
                    <a:pt x="7930" y="273677"/>
                    <a:pt x="10501" y="277106"/>
                  </a:cubicBezTo>
                  <a:lnTo>
                    <a:pt x="304110" y="40505"/>
                  </a:lnTo>
                  <a:cubicBezTo>
                    <a:pt x="294680" y="27646"/>
                    <a:pt x="284393" y="15216"/>
                    <a:pt x="274106" y="3215"/>
                  </a:cubicBezTo>
                  <a:lnTo>
                    <a:pt x="274106" y="3215"/>
                  </a:lnTo>
                  <a:lnTo>
                    <a:pt x="250960" y="6407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17AE6D-7BAB-42BC-9A7A-6D78D64B09AF}"/>
                </a:ext>
              </a:extLst>
            </p:cNvPr>
            <p:cNvSpPr/>
            <p:nvPr/>
          </p:nvSpPr>
          <p:spPr>
            <a:xfrm>
              <a:off x="5728454" y="3630239"/>
              <a:ext cx="8573" cy="17145"/>
            </a:xfrm>
            <a:custGeom>
              <a:avLst/>
              <a:gdLst>
                <a:gd name="connsiteX0" fmla="*/ 8358 w 8572"/>
                <a:gd name="connsiteY0" fmla="*/ 13930 h 17145"/>
                <a:gd name="connsiteX1" fmla="*/ 8358 w 8572"/>
                <a:gd name="connsiteY1" fmla="*/ 3215 h 17145"/>
                <a:gd name="connsiteX2" fmla="*/ 3215 w 8572"/>
                <a:gd name="connsiteY2" fmla="*/ 8787 h 17145"/>
                <a:gd name="connsiteX3" fmla="*/ 3215 w 8572"/>
                <a:gd name="connsiteY3" fmla="*/ 8787 h 17145"/>
                <a:gd name="connsiteX4" fmla="*/ 8358 w 8572"/>
                <a:gd name="connsiteY4" fmla="*/ 13930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17145">
                  <a:moveTo>
                    <a:pt x="8358" y="13930"/>
                  </a:moveTo>
                  <a:cubicBezTo>
                    <a:pt x="8358" y="10073"/>
                    <a:pt x="8358" y="6644"/>
                    <a:pt x="8358" y="3215"/>
                  </a:cubicBezTo>
                  <a:lnTo>
                    <a:pt x="3215" y="8787"/>
                  </a:lnTo>
                  <a:lnTo>
                    <a:pt x="3215" y="8787"/>
                  </a:lnTo>
                  <a:cubicBezTo>
                    <a:pt x="4929" y="10501"/>
                    <a:pt x="6644" y="12216"/>
                    <a:pt x="8358" y="13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389743D-34F9-427E-98FC-489C9DA872EA}"/>
                </a:ext>
              </a:extLst>
            </p:cNvPr>
            <p:cNvSpPr/>
            <p:nvPr/>
          </p:nvSpPr>
          <p:spPr>
            <a:xfrm>
              <a:off x="5454563" y="3259907"/>
              <a:ext cx="77153" cy="77153"/>
            </a:xfrm>
            <a:custGeom>
              <a:avLst/>
              <a:gdLst>
                <a:gd name="connsiteX0" fmla="*/ 11787 w 77152"/>
                <a:gd name="connsiteY0" fmla="*/ 77796 h 77152"/>
                <a:gd name="connsiteX1" fmla="*/ 11787 w 77152"/>
                <a:gd name="connsiteY1" fmla="*/ 77796 h 77152"/>
                <a:gd name="connsiteX2" fmla="*/ 76081 w 77152"/>
                <a:gd name="connsiteY2" fmla="*/ 13502 h 77152"/>
                <a:gd name="connsiteX3" fmla="*/ 65794 w 77152"/>
                <a:gd name="connsiteY3" fmla="*/ 3215 h 77152"/>
                <a:gd name="connsiteX4" fmla="*/ 3215 w 77152"/>
                <a:gd name="connsiteY4" fmla="*/ 65794 h 77152"/>
                <a:gd name="connsiteX5" fmla="*/ 11787 w 77152"/>
                <a:gd name="connsiteY5" fmla="*/ 77796 h 77152"/>
                <a:gd name="connsiteX6" fmla="*/ 11787 w 77152"/>
                <a:gd name="connsiteY6" fmla="*/ 77796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52" h="77152">
                  <a:moveTo>
                    <a:pt x="11787" y="77796"/>
                  </a:moveTo>
                  <a:lnTo>
                    <a:pt x="11787" y="77796"/>
                  </a:lnTo>
                  <a:lnTo>
                    <a:pt x="76081" y="13502"/>
                  </a:lnTo>
                  <a:cubicBezTo>
                    <a:pt x="72652" y="10073"/>
                    <a:pt x="69223" y="6644"/>
                    <a:pt x="65794" y="3215"/>
                  </a:cubicBezTo>
                  <a:lnTo>
                    <a:pt x="3215" y="65794"/>
                  </a:lnTo>
                  <a:cubicBezTo>
                    <a:pt x="5786" y="69652"/>
                    <a:pt x="8787" y="73938"/>
                    <a:pt x="11787" y="77796"/>
                  </a:cubicBezTo>
                  <a:lnTo>
                    <a:pt x="11787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4AB01A2-FF4B-43B6-87AE-8A9583EFD135}"/>
                </a:ext>
              </a:extLst>
            </p:cNvPr>
            <p:cNvSpPr/>
            <p:nvPr/>
          </p:nvSpPr>
          <p:spPr>
            <a:xfrm>
              <a:off x="5704022" y="346650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5D2B8E-1AEE-41CC-AC21-2AE853A75D73}"/>
                </a:ext>
              </a:extLst>
            </p:cNvPr>
            <p:cNvSpPr/>
            <p:nvPr/>
          </p:nvSpPr>
          <p:spPr>
            <a:xfrm>
              <a:off x="5610582" y="3440359"/>
              <a:ext cx="98584" cy="102870"/>
            </a:xfrm>
            <a:custGeom>
              <a:avLst/>
              <a:gdLst>
                <a:gd name="connsiteX0" fmla="*/ 96655 w 98583"/>
                <a:gd name="connsiteY0" fmla="*/ 29361 h 102870"/>
                <a:gd name="connsiteX1" fmla="*/ 75224 w 98583"/>
                <a:gd name="connsiteY1" fmla="*/ 3215 h 102870"/>
                <a:gd name="connsiteX2" fmla="*/ 73938 w 98583"/>
                <a:gd name="connsiteY2" fmla="*/ 3643 h 102870"/>
                <a:gd name="connsiteX3" fmla="*/ 3215 w 98583"/>
                <a:gd name="connsiteY3" fmla="*/ 74366 h 102870"/>
                <a:gd name="connsiteX4" fmla="*/ 26360 w 98583"/>
                <a:gd name="connsiteY4" fmla="*/ 100084 h 102870"/>
                <a:gd name="connsiteX5" fmla="*/ 96655 w 98583"/>
                <a:gd name="connsiteY5" fmla="*/ 29361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102870">
                  <a:moveTo>
                    <a:pt x="96655" y="29361"/>
                  </a:moveTo>
                  <a:cubicBezTo>
                    <a:pt x="89368" y="20360"/>
                    <a:pt x="82510" y="11787"/>
                    <a:pt x="75224" y="3215"/>
                  </a:cubicBezTo>
                  <a:cubicBezTo>
                    <a:pt x="74795" y="3215"/>
                    <a:pt x="74366" y="3215"/>
                    <a:pt x="73938" y="3643"/>
                  </a:cubicBezTo>
                  <a:lnTo>
                    <a:pt x="3215" y="74366"/>
                  </a:lnTo>
                  <a:cubicBezTo>
                    <a:pt x="10930" y="82939"/>
                    <a:pt x="18645" y="91511"/>
                    <a:pt x="26360" y="100084"/>
                  </a:cubicBezTo>
                  <a:lnTo>
                    <a:pt x="96655" y="2936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3F537E8-4DEA-42CD-9B7B-0DD233FF7C46}"/>
                </a:ext>
              </a:extLst>
            </p:cNvPr>
            <p:cNvSpPr/>
            <p:nvPr/>
          </p:nvSpPr>
          <p:spPr>
            <a:xfrm>
              <a:off x="5334548" y="3122319"/>
              <a:ext cx="64294" cy="64294"/>
            </a:xfrm>
            <a:custGeom>
              <a:avLst/>
              <a:gdLst>
                <a:gd name="connsiteX0" fmla="*/ 61079 w 64293"/>
                <a:gd name="connsiteY0" fmla="*/ 25932 h 64293"/>
                <a:gd name="connsiteX1" fmla="*/ 61079 w 64293"/>
                <a:gd name="connsiteY1" fmla="*/ 25932 h 64293"/>
                <a:gd name="connsiteX2" fmla="*/ 34076 w 64293"/>
                <a:gd name="connsiteY2" fmla="*/ 3215 h 64293"/>
                <a:gd name="connsiteX3" fmla="*/ 3215 w 64293"/>
                <a:gd name="connsiteY3" fmla="*/ 34076 h 64293"/>
                <a:gd name="connsiteX4" fmla="*/ 22931 w 64293"/>
                <a:gd name="connsiteY4" fmla="*/ 64079 h 64293"/>
                <a:gd name="connsiteX5" fmla="*/ 61079 w 64293"/>
                <a:gd name="connsiteY5" fmla="*/ 25932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93" h="64293">
                  <a:moveTo>
                    <a:pt x="61079" y="25932"/>
                  </a:moveTo>
                  <a:lnTo>
                    <a:pt x="61079" y="25932"/>
                  </a:lnTo>
                  <a:cubicBezTo>
                    <a:pt x="52078" y="18217"/>
                    <a:pt x="43077" y="10501"/>
                    <a:pt x="34076" y="3215"/>
                  </a:cubicBezTo>
                  <a:lnTo>
                    <a:pt x="3215" y="34076"/>
                  </a:lnTo>
                  <a:cubicBezTo>
                    <a:pt x="9644" y="43934"/>
                    <a:pt x="16502" y="53792"/>
                    <a:pt x="22931" y="64079"/>
                  </a:cubicBezTo>
                  <a:lnTo>
                    <a:pt x="61079" y="2593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0B99310-AA6B-4E45-9C9C-F390336B2DC1}"/>
                </a:ext>
              </a:extLst>
            </p:cNvPr>
            <p:cNvSpPr/>
            <p:nvPr/>
          </p:nvSpPr>
          <p:spPr>
            <a:xfrm>
              <a:off x="5388126" y="3184041"/>
              <a:ext cx="85725" cy="90011"/>
            </a:xfrm>
            <a:custGeom>
              <a:avLst/>
              <a:gdLst>
                <a:gd name="connsiteX0" fmla="*/ 82939 w 85725"/>
                <a:gd name="connsiteY0" fmla="*/ 31933 h 90011"/>
                <a:gd name="connsiteX1" fmla="*/ 51649 w 85725"/>
                <a:gd name="connsiteY1" fmla="*/ 3215 h 90011"/>
                <a:gd name="connsiteX2" fmla="*/ 3215 w 85725"/>
                <a:gd name="connsiteY2" fmla="*/ 51650 h 90011"/>
                <a:gd name="connsiteX3" fmla="*/ 28075 w 85725"/>
                <a:gd name="connsiteY3" fmla="*/ 86797 h 90011"/>
                <a:gd name="connsiteX4" fmla="*/ 82939 w 85725"/>
                <a:gd name="connsiteY4" fmla="*/ 31933 h 9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90011">
                  <a:moveTo>
                    <a:pt x="82939" y="31933"/>
                  </a:moveTo>
                  <a:cubicBezTo>
                    <a:pt x="72652" y="22503"/>
                    <a:pt x="62365" y="12644"/>
                    <a:pt x="51649" y="3215"/>
                  </a:cubicBezTo>
                  <a:lnTo>
                    <a:pt x="3215" y="51650"/>
                  </a:lnTo>
                  <a:cubicBezTo>
                    <a:pt x="11359" y="63222"/>
                    <a:pt x="19502" y="75224"/>
                    <a:pt x="28075" y="86797"/>
                  </a:cubicBezTo>
                  <a:lnTo>
                    <a:pt x="82939" y="319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3B0CA10-1348-48DC-824A-A5810771623B}"/>
                </a:ext>
              </a:extLst>
            </p:cNvPr>
            <p:cNvSpPr/>
            <p:nvPr/>
          </p:nvSpPr>
          <p:spPr>
            <a:xfrm>
              <a:off x="5520142" y="3312200"/>
              <a:ext cx="55721" cy="55721"/>
            </a:xfrm>
            <a:custGeom>
              <a:avLst/>
              <a:gdLst>
                <a:gd name="connsiteX0" fmla="*/ 55078 w 55721"/>
                <a:gd name="connsiteY0" fmla="*/ 6644 h 55721"/>
                <a:gd name="connsiteX1" fmla="*/ 51649 w 55721"/>
                <a:gd name="connsiteY1" fmla="*/ 3215 h 55721"/>
                <a:gd name="connsiteX2" fmla="*/ 3215 w 55721"/>
                <a:gd name="connsiteY2" fmla="*/ 51649 h 55721"/>
                <a:gd name="connsiteX3" fmla="*/ 7501 w 55721"/>
                <a:gd name="connsiteY3" fmla="*/ 54221 h 55721"/>
                <a:gd name="connsiteX4" fmla="*/ 55078 w 55721"/>
                <a:gd name="connsiteY4" fmla="*/ 6644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721" h="55721">
                  <a:moveTo>
                    <a:pt x="55078" y="6644"/>
                  </a:moveTo>
                  <a:cubicBezTo>
                    <a:pt x="53793" y="5358"/>
                    <a:pt x="52935" y="4072"/>
                    <a:pt x="51649" y="3215"/>
                  </a:cubicBezTo>
                  <a:lnTo>
                    <a:pt x="3215" y="51649"/>
                  </a:lnTo>
                  <a:cubicBezTo>
                    <a:pt x="4501" y="52507"/>
                    <a:pt x="6215" y="53364"/>
                    <a:pt x="7501" y="54221"/>
                  </a:cubicBezTo>
                  <a:lnTo>
                    <a:pt x="55078" y="66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0194A77-CAFB-4628-9157-DE9BDBF20EF7}"/>
                </a:ext>
              </a:extLst>
            </p:cNvPr>
            <p:cNvSpPr/>
            <p:nvPr/>
          </p:nvSpPr>
          <p:spPr>
            <a:xfrm>
              <a:off x="5568577" y="3402639"/>
              <a:ext cx="90011" cy="98584"/>
            </a:xfrm>
            <a:custGeom>
              <a:avLst/>
              <a:gdLst>
                <a:gd name="connsiteX0" fmla="*/ 90654 w 90011"/>
                <a:gd name="connsiteY0" fmla="*/ 39219 h 98583"/>
                <a:gd name="connsiteX1" fmla="*/ 64508 w 90011"/>
                <a:gd name="connsiteY1" fmla="*/ 3215 h 98583"/>
                <a:gd name="connsiteX2" fmla="*/ 3215 w 90011"/>
                <a:gd name="connsiteY2" fmla="*/ 64508 h 98583"/>
                <a:gd name="connsiteX3" fmla="*/ 32361 w 90011"/>
                <a:gd name="connsiteY3" fmla="*/ 97512 h 98583"/>
                <a:gd name="connsiteX4" fmla="*/ 90654 w 90011"/>
                <a:gd name="connsiteY4" fmla="*/ 39219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1" h="98583">
                  <a:moveTo>
                    <a:pt x="90654" y="39219"/>
                  </a:moveTo>
                  <a:cubicBezTo>
                    <a:pt x="76081" y="33218"/>
                    <a:pt x="65794" y="19503"/>
                    <a:pt x="64508" y="3215"/>
                  </a:cubicBezTo>
                  <a:lnTo>
                    <a:pt x="3215" y="64508"/>
                  </a:lnTo>
                  <a:cubicBezTo>
                    <a:pt x="12644" y="75652"/>
                    <a:pt x="22503" y="86797"/>
                    <a:pt x="32361" y="97512"/>
                  </a:cubicBezTo>
                  <a:lnTo>
                    <a:pt x="90654" y="392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11DEB73-2217-4886-A408-177DF817D470}"/>
                </a:ext>
              </a:extLst>
            </p:cNvPr>
            <p:cNvSpPr/>
            <p:nvPr/>
          </p:nvSpPr>
          <p:spPr>
            <a:xfrm>
              <a:off x="5535144" y="3337060"/>
              <a:ext cx="85725" cy="102870"/>
            </a:xfrm>
            <a:custGeom>
              <a:avLst/>
              <a:gdLst>
                <a:gd name="connsiteX0" fmla="*/ 10930 w 85725"/>
                <a:gd name="connsiteY0" fmla="*/ 100084 h 102870"/>
                <a:gd name="connsiteX1" fmla="*/ 10930 w 85725"/>
                <a:gd name="connsiteY1" fmla="*/ 100084 h 102870"/>
                <a:gd name="connsiteX2" fmla="*/ 82939 w 85725"/>
                <a:gd name="connsiteY2" fmla="*/ 28075 h 102870"/>
                <a:gd name="connsiteX3" fmla="*/ 60222 w 85725"/>
                <a:gd name="connsiteY3" fmla="*/ 3215 h 102870"/>
                <a:gd name="connsiteX4" fmla="*/ 9644 w 85725"/>
                <a:gd name="connsiteY4" fmla="*/ 53792 h 102870"/>
                <a:gd name="connsiteX5" fmla="*/ 11359 w 85725"/>
                <a:gd name="connsiteY5" fmla="*/ 64937 h 102870"/>
                <a:gd name="connsiteX6" fmla="*/ 3215 w 85725"/>
                <a:gd name="connsiteY6" fmla="*/ 90226 h 102870"/>
                <a:gd name="connsiteX7" fmla="*/ 10930 w 85725"/>
                <a:gd name="connsiteY7" fmla="*/ 100084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 h="102870">
                  <a:moveTo>
                    <a:pt x="10930" y="100084"/>
                  </a:moveTo>
                  <a:lnTo>
                    <a:pt x="10930" y="100084"/>
                  </a:lnTo>
                  <a:lnTo>
                    <a:pt x="82939" y="28075"/>
                  </a:lnTo>
                  <a:cubicBezTo>
                    <a:pt x="75224" y="19931"/>
                    <a:pt x="67937" y="11359"/>
                    <a:pt x="60222" y="3215"/>
                  </a:cubicBezTo>
                  <a:lnTo>
                    <a:pt x="9644" y="53792"/>
                  </a:lnTo>
                  <a:cubicBezTo>
                    <a:pt x="10501" y="57222"/>
                    <a:pt x="11359" y="61079"/>
                    <a:pt x="11359" y="64937"/>
                  </a:cubicBezTo>
                  <a:cubicBezTo>
                    <a:pt x="11359" y="74367"/>
                    <a:pt x="8358" y="82939"/>
                    <a:pt x="3215" y="90226"/>
                  </a:cubicBezTo>
                  <a:cubicBezTo>
                    <a:pt x="5786" y="93655"/>
                    <a:pt x="8358" y="96655"/>
                    <a:pt x="10930" y="1000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E84E001-D732-4F7A-B4A3-B95A83AB4B5A}"/>
                </a:ext>
              </a:extLst>
            </p:cNvPr>
            <p:cNvSpPr/>
            <p:nvPr/>
          </p:nvSpPr>
          <p:spPr>
            <a:xfrm>
              <a:off x="5310973" y="3095316"/>
              <a:ext cx="34290" cy="38576"/>
            </a:xfrm>
            <a:custGeom>
              <a:avLst/>
              <a:gdLst>
                <a:gd name="connsiteX0" fmla="*/ 3215 w 34290"/>
                <a:gd name="connsiteY0" fmla="*/ 24646 h 38576"/>
                <a:gd name="connsiteX1" fmla="*/ 10501 w 34290"/>
                <a:gd name="connsiteY1" fmla="*/ 35790 h 38576"/>
                <a:gd name="connsiteX2" fmla="*/ 34933 w 34290"/>
                <a:gd name="connsiteY2" fmla="*/ 11358 h 38576"/>
                <a:gd name="connsiteX3" fmla="*/ 24646 w 34290"/>
                <a:gd name="connsiteY3" fmla="*/ 3215 h 38576"/>
                <a:gd name="connsiteX4" fmla="*/ 3215 w 34290"/>
                <a:gd name="connsiteY4" fmla="*/ 2464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8576">
                  <a:moveTo>
                    <a:pt x="3215" y="24646"/>
                  </a:moveTo>
                  <a:cubicBezTo>
                    <a:pt x="5358" y="28503"/>
                    <a:pt x="7930" y="31932"/>
                    <a:pt x="10501" y="35790"/>
                  </a:cubicBezTo>
                  <a:lnTo>
                    <a:pt x="34933" y="11358"/>
                  </a:lnTo>
                  <a:cubicBezTo>
                    <a:pt x="31504" y="8787"/>
                    <a:pt x="28075" y="6215"/>
                    <a:pt x="24646" y="3215"/>
                  </a:cubicBezTo>
                  <a:lnTo>
                    <a:pt x="3215" y="2464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1D31412-D580-4692-83CB-25B7D6A6B79B}"/>
                </a:ext>
              </a:extLst>
            </p:cNvPr>
            <p:cNvSpPr/>
            <p:nvPr/>
          </p:nvSpPr>
          <p:spPr>
            <a:xfrm>
              <a:off x="6202085" y="3276624"/>
              <a:ext cx="304324" cy="780098"/>
            </a:xfrm>
            <a:custGeom>
              <a:avLst/>
              <a:gdLst>
                <a:gd name="connsiteX0" fmla="*/ 54650 w 304323"/>
                <a:gd name="connsiteY0" fmla="*/ 627293 h 780097"/>
                <a:gd name="connsiteX1" fmla="*/ 222242 w 304323"/>
                <a:gd name="connsiteY1" fmla="*/ 459700 h 780097"/>
                <a:gd name="connsiteX2" fmla="*/ 222242 w 304323"/>
                <a:gd name="connsiteY2" fmla="*/ 459700 h 780097"/>
                <a:gd name="connsiteX3" fmla="*/ 222242 w 304323"/>
                <a:gd name="connsiteY3" fmla="*/ 126230 h 780097"/>
                <a:gd name="connsiteX4" fmla="*/ 222242 w 304323"/>
                <a:gd name="connsiteY4" fmla="*/ 118086 h 780097"/>
                <a:gd name="connsiteX5" fmla="*/ 302824 w 304323"/>
                <a:gd name="connsiteY5" fmla="*/ 37505 h 780097"/>
                <a:gd name="connsiteX6" fmla="*/ 285679 w 304323"/>
                <a:gd name="connsiteY6" fmla="*/ 3215 h 780097"/>
                <a:gd name="connsiteX7" fmla="*/ 179808 w 304323"/>
                <a:gd name="connsiteY7" fmla="*/ 109514 h 780097"/>
                <a:gd name="connsiteX8" fmla="*/ 179808 w 304323"/>
                <a:gd name="connsiteY8" fmla="*/ 443841 h 780097"/>
                <a:gd name="connsiteX9" fmla="*/ 179808 w 304323"/>
                <a:gd name="connsiteY9" fmla="*/ 451985 h 780097"/>
                <a:gd name="connsiteX10" fmla="*/ 3215 w 304323"/>
                <a:gd name="connsiteY10" fmla="*/ 628150 h 780097"/>
                <a:gd name="connsiteX11" fmla="*/ 3215 w 304323"/>
                <a:gd name="connsiteY11" fmla="*/ 746022 h 780097"/>
                <a:gd name="connsiteX12" fmla="*/ 54221 w 304323"/>
                <a:gd name="connsiteY12" fmla="*/ 778597 h 780097"/>
                <a:gd name="connsiteX13" fmla="*/ 54221 w 304323"/>
                <a:gd name="connsiteY13" fmla="*/ 627293 h 780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323" h="780097">
                  <a:moveTo>
                    <a:pt x="54650" y="627293"/>
                  </a:moveTo>
                  <a:lnTo>
                    <a:pt x="222242" y="459700"/>
                  </a:lnTo>
                  <a:lnTo>
                    <a:pt x="222242" y="459700"/>
                  </a:lnTo>
                  <a:lnTo>
                    <a:pt x="222242" y="126230"/>
                  </a:lnTo>
                  <a:lnTo>
                    <a:pt x="222242" y="118086"/>
                  </a:lnTo>
                  <a:lnTo>
                    <a:pt x="302824" y="37505"/>
                  </a:lnTo>
                  <a:cubicBezTo>
                    <a:pt x="296823" y="25932"/>
                    <a:pt x="291251" y="14788"/>
                    <a:pt x="285679" y="3215"/>
                  </a:cubicBezTo>
                  <a:lnTo>
                    <a:pt x="179808" y="109514"/>
                  </a:lnTo>
                  <a:lnTo>
                    <a:pt x="179808" y="443841"/>
                  </a:lnTo>
                  <a:lnTo>
                    <a:pt x="179808" y="451985"/>
                  </a:lnTo>
                  <a:lnTo>
                    <a:pt x="3215" y="628150"/>
                  </a:lnTo>
                  <a:lnTo>
                    <a:pt x="3215" y="746022"/>
                  </a:lnTo>
                  <a:cubicBezTo>
                    <a:pt x="20360" y="757166"/>
                    <a:pt x="37076" y="767882"/>
                    <a:pt x="54221" y="778597"/>
                  </a:cubicBezTo>
                  <a:lnTo>
                    <a:pt x="54221" y="6272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FA29447-28DD-446D-B7CF-9805D08E2530}"/>
                </a:ext>
              </a:extLst>
            </p:cNvPr>
            <p:cNvSpPr/>
            <p:nvPr/>
          </p:nvSpPr>
          <p:spPr>
            <a:xfrm>
              <a:off x="6292525" y="3346918"/>
              <a:ext cx="317183" cy="797243"/>
            </a:xfrm>
            <a:custGeom>
              <a:avLst/>
              <a:gdLst>
                <a:gd name="connsiteX0" fmla="*/ 222671 w 317182"/>
                <a:gd name="connsiteY0" fmla="*/ 286536 h 797242"/>
                <a:gd name="connsiteX1" fmla="*/ 222671 w 317182"/>
                <a:gd name="connsiteY1" fmla="*/ 286536 h 797242"/>
                <a:gd name="connsiteX2" fmla="*/ 222671 w 317182"/>
                <a:gd name="connsiteY2" fmla="*/ 282678 h 797242"/>
                <a:gd name="connsiteX3" fmla="*/ 314825 w 317182"/>
                <a:gd name="connsiteY3" fmla="*/ 190524 h 797242"/>
                <a:gd name="connsiteX4" fmla="*/ 304538 w 317182"/>
                <a:gd name="connsiteY4" fmla="*/ 152805 h 797242"/>
                <a:gd name="connsiteX5" fmla="*/ 298537 w 317182"/>
                <a:gd name="connsiteY5" fmla="*/ 139518 h 797242"/>
                <a:gd name="connsiteX6" fmla="*/ 251817 w 317182"/>
                <a:gd name="connsiteY6" fmla="*/ 92797 h 797242"/>
                <a:gd name="connsiteX7" fmla="*/ 251817 w 317182"/>
                <a:gd name="connsiteY7" fmla="*/ 88940 h 797242"/>
                <a:gd name="connsiteX8" fmla="*/ 251817 w 317182"/>
                <a:gd name="connsiteY8" fmla="*/ 41791 h 797242"/>
                <a:gd name="connsiteX9" fmla="*/ 248388 w 317182"/>
                <a:gd name="connsiteY9" fmla="*/ 34933 h 797242"/>
                <a:gd name="connsiteX10" fmla="*/ 231672 w 317182"/>
                <a:gd name="connsiteY10" fmla="*/ 3215 h 797242"/>
                <a:gd name="connsiteX11" fmla="*/ 171236 w 317182"/>
                <a:gd name="connsiteY11" fmla="*/ 63651 h 797242"/>
                <a:gd name="connsiteX12" fmla="*/ 171236 w 317182"/>
                <a:gd name="connsiteY12" fmla="*/ 397121 h 797242"/>
                <a:gd name="connsiteX13" fmla="*/ 171236 w 317182"/>
                <a:gd name="connsiteY13" fmla="*/ 405265 h 797242"/>
                <a:gd name="connsiteX14" fmla="*/ 3215 w 317182"/>
                <a:gd name="connsiteY14" fmla="*/ 573286 h 797242"/>
                <a:gd name="connsiteX15" fmla="*/ 3215 w 317182"/>
                <a:gd name="connsiteY15" fmla="*/ 731877 h 797242"/>
                <a:gd name="connsiteX16" fmla="*/ 74795 w 317182"/>
                <a:gd name="connsiteY16" fmla="*/ 773454 h 797242"/>
                <a:gd name="connsiteX17" fmla="*/ 74795 w 317182"/>
                <a:gd name="connsiteY17" fmla="*/ 528709 h 797242"/>
                <a:gd name="connsiteX18" fmla="*/ 74795 w 317182"/>
                <a:gd name="connsiteY18" fmla="*/ 524851 h 797242"/>
                <a:gd name="connsiteX19" fmla="*/ 190524 w 317182"/>
                <a:gd name="connsiteY19" fmla="*/ 409123 h 797242"/>
                <a:gd name="connsiteX20" fmla="*/ 190524 w 317182"/>
                <a:gd name="connsiteY20" fmla="*/ 257390 h 797242"/>
                <a:gd name="connsiteX21" fmla="*/ 190524 w 317182"/>
                <a:gd name="connsiteY21" fmla="*/ 253103 h 797242"/>
                <a:gd name="connsiteX22" fmla="*/ 223099 w 317182"/>
                <a:gd name="connsiteY22" fmla="*/ 220528 h 797242"/>
                <a:gd name="connsiteX23" fmla="*/ 212384 w 317182"/>
                <a:gd name="connsiteY23" fmla="*/ 212812 h 797242"/>
                <a:gd name="connsiteX24" fmla="*/ 212384 w 317182"/>
                <a:gd name="connsiteY24" fmla="*/ 152376 h 797242"/>
                <a:gd name="connsiteX25" fmla="*/ 273248 w 317182"/>
                <a:gd name="connsiteY25" fmla="*/ 151948 h 797242"/>
                <a:gd name="connsiteX26" fmla="*/ 273248 w 317182"/>
                <a:gd name="connsiteY26" fmla="*/ 212812 h 797242"/>
                <a:gd name="connsiteX27" fmla="*/ 247102 w 317182"/>
                <a:gd name="connsiteY27" fmla="*/ 224814 h 797242"/>
                <a:gd name="connsiteX28" fmla="*/ 211098 w 317182"/>
                <a:gd name="connsiteY28" fmla="*/ 260818 h 797242"/>
                <a:gd name="connsiteX29" fmla="*/ 211098 w 317182"/>
                <a:gd name="connsiteY29" fmla="*/ 412552 h 797242"/>
                <a:gd name="connsiteX30" fmla="*/ 210669 w 317182"/>
                <a:gd name="connsiteY30" fmla="*/ 416838 h 797242"/>
                <a:gd name="connsiteX31" fmla="*/ 94940 w 317182"/>
                <a:gd name="connsiteY31" fmla="*/ 532567 h 797242"/>
                <a:gd name="connsiteX32" fmla="*/ 94940 w 317182"/>
                <a:gd name="connsiteY32" fmla="*/ 784170 h 797242"/>
                <a:gd name="connsiteX33" fmla="*/ 117658 w 317182"/>
                <a:gd name="connsiteY33" fmla="*/ 796600 h 797242"/>
                <a:gd name="connsiteX34" fmla="*/ 117658 w 317182"/>
                <a:gd name="connsiteY34" fmla="*/ 538139 h 797242"/>
                <a:gd name="connsiteX35" fmla="*/ 117229 w 317182"/>
                <a:gd name="connsiteY35" fmla="*/ 533853 h 797242"/>
                <a:gd name="connsiteX36" fmla="*/ 222671 w 317182"/>
                <a:gd name="connsiteY36" fmla="*/ 428411 h 797242"/>
                <a:gd name="connsiteX37" fmla="*/ 222671 w 317182"/>
                <a:gd name="connsiteY37" fmla="*/ 286536 h 79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17182" h="797242">
                  <a:moveTo>
                    <a:pt x="222671" y="286536"/>
                  </a:moveTo>
                  <a:lnTo>
                    <a:pt x="222671" y="286536"/>
                  </a:lnTo>
                  <a:lnTo>
                    <a:pt x="222671" y="282678"/>
                  </a:lnTo>
                  <a:lnTo>
                    <a:pt x="314825" y="190524"/>
                  </a:lnTo>
                  <a:lnTo>
                    <a:pt x="304538" y="152805"/>
                  </a:lnTo>
                  <a:cubicBezTo>
                    <a:pt x="302395" y="148519"/>
                    <a:pt x="300680" y="143804"/>
                    <a:pt x="298537" y="139518"/>
                  </a:cubicBezTo>
                  <a:lnTo>
                    <a:pt x="251817" y="92797"/>
                  </a:lnTo>
                  <a:lnTo>
                    <a:pt x="251817" y="88940"/>
                  </a:lnTo>
                  <a:lnTo>
                    <a:pt x="251817" y="41791"/>
                  </a:lnTo>
                  <a:cubicBezTo>
                    <a:pt x="250531" y="39648"/>
                    <a:pt x="249674" y="37076"/>
                    <a:pt x="248388" y="34933"/>
                  </a:cubicBezTo>
                  <a:cubicBezTo>
                    <a:pt x="242816" y="24217"/>
                    <a:pt x="237244" y="13930"/>
                    <a:pt x="231672" y="3215"/>
                  </a:cubicBezTo>
                  <a:lnTo>
                    <a:pt x="171236" y="63651"/>
                  </a:lnTo>
                  <a:lnTo>
                    <a:pt x="171236" y="397121"/>
                  </a:lnTo>
                  <a:lnTo>
                    <a:pt x="171236" y="405265"/>
                  </a:lnTo>
                  <a:lnTo>
                    <a:pt x="3215" y="573286"/>
                  </a:lnTo>
                  <a:lnTo>
                    <a:pt x="3215" y="731877"/>
                  </a:lnTo>
                  <a:cubicBezTo>
                    <a:pt x="26789" y="746022"/>
                    <a:pt x="50792" y="759738"/>
                    <a:pt x="74795" y="773454"/>
                  </a:cubicBezTo>
                  <a:lnTo>
                    <a:pt x="74795" y="528709"/>
                  </a:lnTo>
                  <a:lnTo>
                    <a:pt x="74795" y="524851"/>
                  </a:lnTo>
                  <a:lnTo>
                    <a:pt x="190524" y="409123"/>
                  </a:lnTo>
                  <a:lnTo>
                    <a:pt x="190524" y="257390"/>
                  </a:lnTo>
                  <a:lnTo>
                    <a:pt x="190524" y="253103"/>
                  </a:lnTo>
                  <a:lnTo>
                    <a:pt x="223099" y="220528"/>
                  </a:lnTo>
                  <a:cubicBezTo>
                    <a:pt x="219242" y="218384"/>
                    <a:pt x="215384" y="215813"/>
                    <a:pt x="212384" y="212812"/>
                  </a:cubicBezTo>
                  <a:cubicBezTo>
                    <a:pt x="195667" y="196096"/>
                    <a:pt x="195667" y="169093"/>
                    <a:pt x="212384" y="152376"/>
                  </a:cubicBezTo>
                  <a:cubicBezTo>
                    <a:pt x="229100" y="135660"/>
                    <a:pt x="256103" y="135231"/>
                    <a:pt x="273248" y="151948"/>
                  </a:cubicBezTo>
                  <a:cubicBezTo>
                    <a:pt x="289965" y="168664"/>
                    <a:pt x="289965" y="196096"/>
                    <a:pt x="273248" y="212812"/>
                  </a:cubicBezTo>
                  <a:cubicBezTo>
                    <a:pt x="265962" y="220099"/>
                    <a:pt x="256532" y="223957"/>
                    <a:pt x="247102" y="224814"/>
                  </a:cubicBezTo>
                  <a:lnTo>
                    <a:pt x="211098" y="260818"/>
                  </a:lnTo>
                  <a:lnTo>
                    <a:pt x="211098" y="412552"/>
                  </a:lnTo>
                  <a:lnTo>
                    <a:pt x="210669" y="416838"/>
                  </a:lnTo>
                  <a:lnTo>
                    <a:pt x="94940" y="532567"/>
                  </a:lnTo>
                  <a:lnTo>
                    <a:pt x="94940" y="784170"/>
                  </a:lnTo>
                  <a:cubicBezTo>
                    <a:pt x="102656" y="788456"/>
                    <a:pt x="109942" y="792742"/>
                    <a:pt x="117658" y="796600"/>
                  </a:cubicBezTo>
                  <a:lnTo>
                    <a:pt x="117658" y="538139"/>
                  </a:lnTo>
                  <a:lnTo>
                    <a:pt x="117229" y="533853"/>
                  </a:lnTo>
                  <a:lnTo>
                    <a:pt x="222671" y="428411"/>
                  </a:lnTo>
                  <a:lnTo>
                    <a:pt x="222671" y="2865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7065B92-1BCF-485E-ADE7-FF545CEACB74}"/>
                </a:ext>
              </a:extLst>
            </p:cNvPr>
            <p:cNvSpPr/>
            <p:nvPr/>
          </p:nvSpPr>
          <p:spPr>
            <a:xfrm>
              <a:off x="6458402" y="3594664"/>
              <a:ext cx="188595" cy="587216"/>
            </a:xfrm>
            <a:custGeom>
              <a:avLst/>
              <a:gdLst>
                <a:gd name="connsiteX0" fmla="*/ 21217 w 188595"/>
                <a:gd name="connsiteY0" fmla="*/ 585716 h 587216"/>
                <a:gd name="connsiteX1" fmla="*/ 21217 w 188595"/>
                <a:gd name="connsiteY1" fmla="*/ 327684 h 587216"/>
                <a:gd name="connsiteX2" fmla="*/ 21646 w 188595"/>
                <a:gd name="connsiteY2" fmla="*/ 323397 h 587216"/>
                <a:gd name="connsiteX3" fmla="*/ 140375 w 188595"/>
                <a:gd name="connsiteY3" fmla="*/ 204668 h 587216"/>
                <a:gd name="connsiteX4" fmla="*/ 140375 w 188595"/>
                <a:gd name="connsiteY4" fmla="*/ 62793 h 587216"/>
                <a:gd name="connsiteX5" fmla="*/ 140803 w 188595"/>
                <a:gd name="connsiteY5" fmla="*/ 58936 h 587216"/>
                <a:gd name="connsiteX6" fmla="*/ 186238 w 188595"/>
                <a:gd name="connsiteY6" fmla="*/ 13502 h 587216"/>
                <a:gd name="connsiteX7" fmla="*/ 181951 w 188595"/>
                <a:gd name="connsiteY7" fmla="*/ 3215 h 587216"/>
                <a:gd name="connsiteX8" fmla="*/ 124944 w 188595"/>
                <a:gd name="connsiteY8" fmla="*/ 60222 h 587216"/>
                <a:gd name="connsiteX9" fmla="*/ 124944 w 188595"/>
                <a:gd name="connsiteY9" fmla="*/ 199096 h 587216"/>
                <a:gd name="connsiteX10" fmla="*/ 125373 w 188595"/>
                <a:gd name="connsiteY10" fmla="*/ 203382 h 587216"/>
                <a:gd name="connsiteX11" fmla="*/ 3215 w 188595"/>
                <a:gd name="connsiteY11" fmla="*/ 325540 h 587216"/>
                <a:gd name="connsiteX12" fmla="*/ 3215 w 188595"/>
                <a:gd name="connsiteY12" fmla="*/ 576715 h 587216"/>
                <a:gd name="connsiteX13" fmla="*/ 21217 w 188595"/>
                <a:gd name="connsiteY13" fmla="*/ 585716 h 58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595" h="587216">
                  <a:moveTo>
                    <a:pt x="21217" y="585716"/>
                  </a:moveTo>
                  <a:lnTo>
                    <a:pt x="21217" y="327684"/>
                  </a:lnTo>
                  <a:lnTo>
                    <a:pt x="21646" y="323397"/>
                  </a:lnTo>
                  <a:lnTo>
                    <a:pt x="140375" y="204668"/>
                  </a:lnTo>
                  <a:lnTo>
                    <a:pt x="140375" y="62793"/>
                  </a:lnTo>
                  <a:lnTo>
                    <a:pt x="140803" y="58936"/>
                  </a:lnTo>
                  <a:lnTo>
                    <a:pt x="186238" y="13502"/>
                  </a:lnTo>
                  <a:cubicBezTo>
                    <a:pt x="184952" y="10073"/>
                    <a:pt x="183237" y="6644"/>
                    <a:pt x="181951" y="3215"/>
                  </a:cubicBezTo>
                  <a:lnTo>
                    <a:pt x="124944" y="60222"/>
                  </a:lnTo>
                  <a:lnTo>
                    <a:pt x="124944" y="199096"/>
                  </a:lnTo>
                  <a:lnTo>
                    <a:pt x="125373" y="203382"/>
                  </a:lnTo>
                  <a:lnTo>
                    <a:pt x="3215" y="325540"/>
                  </a:lnTo>
                  <a:lnTo>
                    <a:pt x="3215" y="576715"/>
                  </a:lnTo>
                  <a:cubicBezTo>
                    <a:pt x="9216" y="579715"/>
                    <a:pt x="15216" y="582716"/>
                    <a:pt x="21217" y="585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65916B4-59A1-40C5-9064-97EC32922F9E}"/>
                </a:ext>
              </a:extLst>
            </p:cNvPr>
            <p:cNvSpPr/>
            <p:nvPr/>
          </p:nvSpPr>
          <p:spPr>
            <a:xfrm>
              <a:off x="5688163" y="3529513"/>
              <a:ext cx="94298" cy="98584"/>
            </a:xfrm>
            <a:custGeom>
              <a:avLst/>
              <a:gdLst>
                <a:gd name="connsiteX0" fmla="*/ 68366 w 94297"/>
                <a:gd name="connsiteY0" fmla="*/ 3215 h 98583"/>
                <a:gd name="connsiteX1" fmla="*/ 3215 w 94297"/>
                <a:gd name="connsiteY1" fmla="*/ 68366 h 98583"/>
                <a:gd name="connsiteX2" fmla="*/ 29361 w 94297"/>
                <a:gd name="connsiteY2" fmla="*/ 95369 h 98583"/>
                <a:gd name="connsiteX3" fmla="*/ 91083 w 94297"/>
                <a:gd name="connsiteY3" fmla="*/ 33647 h 98583"/>
                <a:gd name="connsiteX4" fmla="*/ 68366 w 94297"/>
                <a:gd name="connsiteY4" fmla="*/ 3215 h 98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297" h="98583">
                  <a:moveTo>
                    <a:pt x="68366" y="3215"/>
                  </a:moveTo>
                  <a:lnTo>
                    <a:pt x="3215" y="68366"/>
                  </a:lnTo>
                  <a:cubicBezTo>
                    <a:pt x="11787" y="77367"/>
                    <a:pt x="20360" y="86368"/>
                    <a:pt x="29361" y="95369"/>
                  </a:cubicBezTo>
                  <a:lnTo>
                    <a:pt x="91083" y="33647"/>
                  </a:lnTo>
                  <a:cubicBezTo>
                    <a:pt x="83796" y="23789"/>
                    <a:pt x="76081" y="13502"/>
                    <a:pt x="6836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9D5B4F4-021B-4B8C-99E2-2C951BC058E9}"/>
                </a:ext>
              </a:extLst>
            </p:cNvPr>
            <p:cNvSpPr/>
            <p:nvPr/>
          </p:nvSpPr>
          <p:spPr>
            <a:xfrm>
              <a:off x="5582293" y="2463951"/>
              <a:ext cx="840105" cy="1084421"/>
            </a:xfrm>
            <a:custGeom>
              <a:avLst/>
              <a:gdLst>
                <a:gd name="connsiteX0" fmla="*/ 689443 w 840105"/>
                <a:gd name="connsiteY0" fmla="*/ 436555 h 1084421"/>
                <a:gd name="connsiteX1" fmla="*/ 773454 w 840105"/>
                <a:gd name="connsiteY1" fmla="*/ 436555 h 1084421"/>
                <a:gd name="connsiteX2" fmla="*/ 782027 w 840105"/>
                <a:gd name="connsiteY2" fmla="*/ 424125 h 1084421"/>
                <a:gd name="connsiteX3" fmla="*/ 839462 w 840105"/>
                <a:gd name="connsiteY3" fmla="*/ 421124 h 1084421"/>
                <a:gd name="connsiteX4" fmla="*/ 835605 w 840105"/>
                <a:gd name="connsiteY4" fmla="*/ 336685 h 1084421"/>
                <a:gd name="connsiteX5" fmla="*/ 837748 w 840105"/>
                <a:gd name="connsiteY5" fmla="*/ 239816 h 1084421"/>
                <a:gd name="connsiteX6" fmla="*/ 835605 w 840105"/>
                <a:gd name="connsiteY6" fmla="*/ 241959 h 1084421"/>
                <a:gd name="connsiteX7" fmla="*/ 774740 w 840105"/>
                <a:gd name="connsiteY7" fmla="*/ 241959 h 1084421"/>
                <a:gd name="connsiteX8" fmla="*/ 774311 w 840105"/>
                <a:gd name="connsiteY8" fmla="*/ 181094 h 1084421"/>
                <a:gd name="connsiteX9" fmla="*/ 835605 w 840105"/>
                <a:gd name="connsiteY9" fmla="*/ 181094 h 1084421"/>
                <a:gd name="connsiteX10" fmla="*/ 837319 w 840105"/>
                <a:gd name="connsiteY10" fmla="*/ 182809 h 1084421"/>
                <a:gd name="connsiteX11" fmla="*/ 835605 w 840105"/>
                <a:gd name="connsiteY11" fmla="*/ 149376 h 1084421"/>
                <a:gd name="connsiteX12" fmla="*/ 833462 w 840105"/>
                <a:gd name="connsiteY12" fmla="*/ 122801 h 1084421"/>
                <a:gd name="connsiteX13" fmla="*/ 809458 w 840105"/>
                <a:gd name="connsiteY13" fmla="*/ 98798 h 1084421"/>
                <a:gd name="connsiteX14" fmla="*/ 731449 w 840105"/>
                <a:gd name="connsiteY14" fmla="*/ 98798 h 1084421"/>
                <a:gd name="connsiteX15" fmla="*/ 720305 w 840105"/>
                <a:gd name="connsiteY15" fmla="*/ 120230 h 1084421"/>
                <a:gd name="connsiteX16" fmla="*/ 659440 w 840105"/>
                <a:gd name="connsiteY16" fmla="*/ 120230 h 1084421"/>
                <a:gd name="connsiteX17" fmla="*/ 659440 w 840105"/>
                <a:gd name="connsiteY17" fmla="*/ 59365 h 1084421"/>
                <a:gd name="connsiteX18" fmla="*/ 719876 w 840105"/>
                <a:gd name="connsiteY18" fmla="*/ 59793 h 1084421"/>
                <a:gd name="connsiteX19" fmla="*/ 731020 w 840105"/>
                <a:gd name="connsiteY19" fmla="*/ 79510 h 1084421"/>
                <a:gd name="connsiteX20" fmla="*/ 813745 w 840105"/>
                <a:gd name="connsiteY20" fmla="*/ 79081 h 1084421"/>
                <a:gd name="connsiteX21" fmla="*/ 817602 w 840105"/>
                <a:gd name="connsiteY21" fmla="*/ 79081 h 1084421"/>
                <a:gd name="connsiteX22" fmla="*/ 830890 w 840105"/>
                <a:gd name="connsiteY22" fmla="*/ 92369 h 1084421"/>
                <a:gd name="connsiteX23" fmla="*/ 824032 w 840105"/>
                <a:gd name="connsiteY23" fmla="*/ 8787 h 1084421"/>
                <a:gd name="connsiteX24" fmla="*/ 821889 w 840105"/>
                <a:gd name="connsiteY24" fmla="*/ 3215 h 1084421"/>
                <a:gd name="connsiteX25" fmla="*/ 818888 w 840105"/>
                <a:gd name="connsiteY25" fmla="*/ 5787 h 1084421"/>
                <a:gd name="connsiteX26" fmla="*/ 818888 w 840105"/>
                <a:gd name="connsiteY26" fmla="*/ 5787 h 1084421"/>
                <a:gd name="connsiteX27" fmla="*/ 806458 w 840105"/>
                <a:gd name="connsiteY27" fmla="*/ 5787 h 1084421"/>
                <a:gd name="connsiteX28" fmla="*/ 670155 w 840105"/>
                <a:gd name="connsiteY28" fmla="*/ 6215 h 1084421"/>
                <a:gd name="connsiteX29" fmla="*/ 616149 w 840105"/>
                <a:gd name="connsiteY29" fmla="*/ 60222 h 1084421"/>
                <a:gd name="connsiteX30" fmla="*/ 616149 w 840105"/>
                <a:gd name="connsiteY30" fmla="*/ 211955 h 1084421"/>
                <a:gd name="connsiteX31" fmla="*/ 616149 w 840105"/>
                <a:gd name="connsiteY31" fmla="*/ 223957 h 1084421"/>
                <a:gd name="connsiteX32" fmla="*/ 3215 w 840105"/>
                <a:gd name="connsiteY32" fmla="*/ 836890 h 1084421"/>
                <a:gd name="connsiteX33" fmla="*/ 49506 w 840105"/>
                <a:gd name="connsiteY33" fmla="*/ 886611 h 1084421"/>
                <a:gd name="connsiteX34" fmla="*/ 263819 w 840105"/>
                <a:gd name="connsiteY34" fmla="*/ 672299 h 1084421"/>
                <a:gd name="connsiteX35" fmla="*/ 285250 w 840105"/>
                <a:gd name="connsiteY35" fmla="*/ 593431 h 1084421"/>
                <a:gd name="connsiteX36" fmla="*/ 286536 w 840105"/>
                <a:gd name="connsiteY36" fmla="*/ 588288 h 1084421"/>
                <a:gd name="connsiteX37" fmla="*/ 563856 w 840105"/>
                <a:gd name="connsiteY37" fmla="*/ 310968 h 1084421"/>
                <a:gd name="connsiteX38" fmla="*/ 572000 w 840105"/>
                <a:gd name="connsiteY38" fmla="*/ 310968 h 1084421"/>
                <a:gd name="connsiteX39" fmla="*/ 650439 w 840105"/>
                <a:gd name="connsiteY39" fmla="*/ 311396 h 1084421"/>
                <a:gd name="connsiteX40" fmla="*/ 660297 w 840105"/>
                <a:gd name="connsiteY40" fmla="*/ 295108 h 1084421"/>
                <a:gd name="connsiteX41" fmla="*/ 721162 w 840105"/>
                <a:gd name="connsiteY41" fmla="*/ 295108 h 1084421"/>
                <a:gd name="connsiteX42" fmla="*/ 721162 w 840105"/>
                <a:gd name="connsiteY42" fmla="*/ 355973 h 1084421"/>
                <a:gd name="connsiteX43" fmla="*/ 660297 w 840105"/>
                <a:gd name="connsiteY43" fmla="*/ 355973 h 1084421"/>
                <a:gd name="connsiteX44" fmla="*/ 655582 w 840105"/>
                <a:gd name="connsiteY44" fmla="*/ 349972 h 1084421"/>
                <a:gd name="connsiteX45" fmla="*/ 579715 w 840105"/>
                <a:gd name="connsiteY45" fmla="*/ 350401 h 1084421"/>
                <a:gd name="connsiteX46" fmla="*/ 321683 w 840105"/>
                <a:gd name="connsiteY46" fmla="*/ 608433 h 1084421"/>
                <a:gd name="connsiteX47" fmla="*/ 300252 w 840105"/>
                <a:gd name="connsiteY47" fmla="*/ 687300 h 1084421"/>
                <a:gd name="connsiteX48" fmla="*/ 298966 w 840105"/>
                <a:gd name="connsiteY48" fmla="*/ 692444 h 1084421"/>
                <a:gd name="connsiteX49" fmla="*/ 75652 w 840105"/>
                <a:gd name="connsiteY49" fmla="*/ 915757 h 1084421"/>
                <a:gd name="connsiteX50" fmla="*/ 104370 w 840105"/>
                <a:gd name="connsiteY50" fmla="*/ 949190 h 1084421"/>
                <a:gd name="connsiteX51" fmla="*/ 384691 w 840105"/>
                <a:gd name="connsiteY51" fmla="*/ 668870 h 1084421"/>
                <a:gd name="connsiteX52" fmla="*/ 398407 w 840105"/>
                <a:gd name="connsiteY52" fmla="*/ 617006 h 1084421"/>
                <a:gd name="connsiteX53" fmla="*/ 399264 w 840105"/>
                <a:gd name="connsiteY53" fmla="*/ 614434 h 1084421"/>
                <a:gd name="connsiteX54" fmla="*/ 421124 w 840105"/>
                <a:gd name="connsiteY54" fmla="*/ 592574 h 1084421"/>
                <a:gd name="connsiteX55" fmla="*/ 421981 w 840105"/>
                <a:gd name="connsiteY55" fmla="*/ 532995 h 1084421"/>
                <a:gd name="connsiteX56" fmla="*/ 482846 w 840105"/>
                <a:gd name="connsiteY56" fmla="*/ 533424 h 1084421"/>
                <a:gd name="connsiteX57" fmla="*/ 482846 w 840105"/>
                <a:gd name="connsiteY57" fmla="*/ 594289 h 1084421"/>
                <a:gd name="connsiteX58" fmla="*/ 437840 w 840105"/>
                <a:gd name="connsiteY58" fmla="*/ 604147 h 1084421"/>
                <a:gd name="connsiteX59" fmla="*/ 416838 w 840105"/>
                <a:gd name="connsiteY59" fmla="*/ 625150 h 1084421"/>
                <a:gd name="connsiteX60" fmla="*/ 403122 w 840105"/>
                <a:gd name="connsiteY60" fmla="*/ 677013 h 1084421"/>
                <a:gd name="connsiteX61" fmla="*/ 402265 w 840105"/>
                <a:gd name="connsiteY61" fmla="*/ 679585 h 1084421"/>
                <a:gd name="connsiteX62" fmla="*/ 117229 w 840105"/>
                <a:gd name="connsiteY62" fmla="*/ 964621 h 1084421"/>
                <a:gd name="connsiteX63" fmla="*/ 139089 w 840105"/>
                <a:gd name="connsiteY63" fmla="*/ 991195 h 1084421"/>
                <a:gd name="connsiteX64" fmla="*/ 532567 w 840105"/>
                <a:gd name="connsiteY64" fmla="*/ 597718 h 1084421"/>
                <a:gd name="connsiteX65" fmla="*/ 532567 w 840105"/>
                <a:gd name="connsiteY65" fmla="*/ 466130 h 1084421"/>
                <a:gd name="connsiteX66" fmla="*/ 534281 w 840105"/>
                <a:gd name="connsiteY66" fmla="*/ 460129 h 1084421"/>
                <a:gd name="connsiteX67" fmla="*/ 541139 w 840105"/>
                <a:gd name="connsiteY67" fmla="*/ 408694 h 1084421"/>
                <a:gd name="connsiteX68" fmla="*/ 602004 w 840105"/>
                <a:gd name="connsiteY68" fmla="*/ 409123 h 1084421"/>
                <a:gd name="connsiteX69" fmla="*/ 602004 w 840105"/>
                <a:gd name="connsiteY69" fmla="*/ 469559 h 1084421"/>
                <a:gd name="connsiteX70" fmla="*/ 552283 w 840105"/>
                <a:gd name="connsiteY70" fmla="*/ 477274 h 1084421"/>
                <a:gd name="connsiteX71" fmla="*/ 552283 w 840105"/>
                <a:gd name="connsiteY71" fmla="*/ 601575 h 1084421"/>
                <a:gd name="connsiteX72" fmla="*/ 551855 w 840105"/>
                <a:gd name="connsiteY72" fmla="*/ 605862 h 1084421"/>
                <a:gd name="connsiteX73" fmla="*/ 151090 w 840105"/>
                <a:gd name="connsiteY73" fmla="*/ 1006626 h 1084421"/>
                <a:gd name="connsiteX74" fmla="*/ 176379 w 840105"/>
                <a:gd name="connsiteY74" fmla="*/ 1038773 h 1084421"/>
                <a:gd name="connsiteX75" fmla="*/ 471702 w 840105"/>
                <a:gd name="connsiteY75" fmla="*/ 743450 h 1084421"/>
                <a:gd name="connsiteX76" fmla="*/ 475560 w 840105"/>
                <a:gd name="connsiteY76" fmla="*/ 743450 h 1084421"/>
                <a:gd name="connsiteX77" fmla="*/ 513279 w 840105"/>
                <a:gd name="connsiteY77" fmla="*/ 743022 h 1084421"/>
                <a:gd name="connsiteX78" fmla="*/ 532995 w 840105"/>
                <a:gd name="connsiteY78" fmla="*/ 709160 h 1084421"/>
                <a:gd name="connsiteX79" fmla="*/ 542425 w 840105"/>
                <a:gd name="connsiteY79" fmla="*/ 662440 h 1084421"/>
                <a:gd name="connsiteX80" fmla="*/ 602861 w 840105"/>
                <a:gd name="connsiteY80" fmla="*/ 662440 h 1084421"/>
                <a:gd name="connsiteX81" fmla="*/ 603290 w 840105"/>
                <a:gd name="connsiteY81" fmla="*/ 722876 h 1084421"/>
                <a:gd name="connsiteX82" fmla="*/ 546283 w 840105"/>
                <a:gd name="connsiteY82" fmla="*/ 725877 h 1084421"/>
                <a:gd name="connsiteX83" fmla="*/ 527852 w 840105"/>
                <a:gd name="connsiteY83" fmla="*/ 757595 h 1084421"/>
                <a:gd name="connsiteX84" fmla="*/ 525280 w 840105"/>
                <a:gd name="connsiteY84" fmla="*/ 762738 h 1084421"/>
                <a:gd name="connsiteX85" fmla="*/ 519708 w 840105"/>
                <a:gd name="connsiteY85" fmla="*/ 762738 h 1084421"/>
                <a:gd name="connsiteX86" fmla="*/ 480274 w 840105"/>
                <a:gd name="connsiteY86" fmla="*/ 762738 h 1084421"/>
                <a:gd name="connsiteX87" fmla="*/ 188809 w 840105"/>
                <a:gd name="connsiteY87" fmla="*/ 1054203 h 1084421"/>
                <a:gd name="connsiteX88" fmla="*/ 211527 w 840105"/>
                <a:gd name="connsiteY88" fmla="*/ 1084636 h 1084421"/>
                <a:gd name="connsiteX89" fmla="*/ 517993 w 840105"/>
                <a:gd name="connsiteY89" fmla="*/ 778169 h 1084421"/>
                <a:gd name="connsiteX90" fmla="*/ 523566 w 840105"/>
                <a:gd name="connsiteY90" fmla="*/ 779455 h 1084421"/>
                <a:gd name="connsiteX91" fmla="*/ 584859 w 840105"/>
                <a:gd name="connsiteY91" fmla="*/ 796171 h 1084421"/>
                <a:gd name="connsiteX92" fmla="*/ 646152 w 840105"/>
                <a:gd name="connsiteY92" fmla="*/ 734878 h 1084421"/>
                <a:gd name="connsiteX93" fmla="*/ 646152 w 840105"/>
                <a:gd name="connsiteY93" fmla="*/ 669727 h 1084421"/>
                <a:gd name="connsiteX94" fmla="*/ 583573 w 840105"/>
                <a:gd name="connsiteY94" fmla="*/ 605004 h 1084421"/>
                <a:gd name="connsiteX95" fmla="*/ 584002 w 840105"/>
                <a:gd name="connsiteY95" fmla="*/ 600718 h 1084421"/>
                <a:gd name="connsiteX96" fmla="*/ 584002 w 840105"/>
                <a:gd name="connsiteY96" fmla="*/ 541996 h 1084421"/>
                <a:gd name="connsiteX97" fmla="*/ 583573 w 840105"/>
                <a:gd name="connsiteY97" fmla="*/ 537710 h 1084421"/>
                <a:gd name="connsiteX98" fmla="*/ 684729 w 840105"/>
                <a:gd name="connsiteY98" fmla="*/ 436555 h 1084421"/>
                <a:gd name="connsiteX99" fmla="*/ 689443 w 840105"/>
                <a:gd name="connsiteY99" fmla="*/ 436555 h 1084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840105" h="1084421">
                  <a:moveTo>
                    <a:pt x="689443" y="436555"/>
                  </a:moveTo>
                  <a:lnTo>
                    <a:pt x="773454" y="436555"/>
                  </a:lnTo>
                  <a:cubicBezTo>
                    <a:pt x="775597" y="432268"/>
                    <a:pt x="778597" y="427982"/>
                    <a:pt x="782027" y="424125"/>
                  </a:cubicBezTo>
                  <a:cubicBezTo>
                    <a:pt x="797886" y="408265"/>
                    <a:pt x="822746" y="407408"/>
                    <a:pt x="839462" y="421124"/>
                  </a:cubicBezTo>
                  <a:cubicBezTo>
                    <a:pt x="836462" y="392835"/>
                    <a:pt x="834747" y="364974"/>
                    <a:pt x="835605" y="336685"/>
                  </a:cubicBezTo>
                  <a:cubicBezTo>
                    <a:pt x="836033" y="304538"/>
                    <a:pt x="837319" y="271963"/>
                    <a:pt x="837748" y="239816"/>
                  </a:cubicBezTo>
                  <a:cubicBezTo>
                    <a:pt x="836890" y="240673"/>
                    <a:pt x="836462" y="241530"/>
                    <a:pt x="835605" y="241959"/>
                  </a:cubicBezTo>
                  <a:cubicBezTo>
                    <a:pt x="818888" y="258675"/>
                    <a:pt x="791885" y="258675"/>
                    <a:pt x="774740" y="241959"/>
                  </a:cubicBezTo>
                  <a:cubicBezTo>
                    <a:pt x="758023" y="225243"/>
                    <a:pt x="757595" y="197811"/>
                    <a:pt x="774311" y="181094"/>
                  </a:cubicBezTo>
                  <a:cubicBezTo>
                    <a:pt x="791028" y="164378"/>
                    <a:pt x="818888" y="164378"/>
                    <a:pt x="835605" y="181094"/>
                  </a:cubicBezTo>
                  <a:cubicBezTo>
                    <a:pt x="836033" y="181523"/>
                    <a:pt x="836462" y="182380"/>
                    <a:pt x="837319" y="182809"/>
                  </a:cubicBezTo>
                  <a:cubicBezTo>
                    <a:pt x="836890" y="171665"/>
                    <a:pt x="836462" y="160520"/>
                    <a:pt x="835605" y="149376"/>
                  </a:cubicBezTo>
                  <a:cubicBezTo>
                    <a:pt x="835176" y="140375"/>
                    <a:pt x="834319" y="131802"/>
                    <a:pt x="833462" y="122801"/>
                  </a:cubicBezTo>
                  <a:lnTo>
                    <a:pt x="809458" y="98798"/>
                  </a:lnTo>
                  <a:lnTo>
                    <a:pt x="731449" y="98798"/>
                  </a:lnTo>
                  <a:cubicBezTo>
                    <a:pt x="729734" y="106513"/>
                    <a:pt x="726305" y="113800"/>
                    <a:pt x="720305" y="120230"/>
                  </a:cubicBezTo>
                  <a:cubicBezTo>
                    <a:pt x="703588" y="136946"/>
                    <a:pt x="676156" y="136946"/>
                    <a:pt x="659440" y="120230"/>
                  </a:cubicBezTo>
                  <a:cubicBezTo>
                    <a:pt x="642723" y="103513"/>
                    <a:pt x="642723" y="76081"/>
                    <a:pt x="659440" y="59365"/>
                  </a:cubicBezTo>
                  <a:cubicBezTo>
                    <a:pt x="676156" y="42648"/>
                    <a:pt x="703160" y="42648"/>
                    <a:pt x="719876" y="59793"/>
                  </a:cubicBezTo>
                  <a:cubicBezTo>
                    <a:pt x="725448" y="65365"/>
                    <a:pt x="729306" y="72223"/>
                    <a:pt x="731020" y="79510"/>
                  </a:cubicBezTo>
                  <a:lnTo>
                    <a:pt x="813745" y="79081"/>
                  </a:lnTo>
                  <a:lnTo>
                    <a:pt x="817602" y="79081"/>
                  </a:lnTo>
                  <a:lnTo>
                    <a:pt x="830890" y="92369"/>
                  </a:lnTo>
                  <a:cubicBezTo>
                    <a:pt x="828747" y="64508"/>
                    <a:pt x="826175" y="36648"/>
                    <a:pt x="824032" y="8787"/>
                  </a:cubicBezTo>
                  <a:cubicBezTo>
                    <a:pt x="823175" y="7072"/>
                    <a:pt x="822746" y="4929"/>
                    <a:pt x="821889" y="3215"/>
                  </a:cubicBezTo>
                  <a:lnTo>
                    <a:pt x="818888" y="5787"/>
                  </a:lnTo>
                  <a:lnTo>
                    <a:pt x="818888" y="5787"/>
                  </a:lnTo>
                  <a:lnTo>
                    <a:pt x="806458" y="5787"/>
                  </a:lnTo>
                  <a:lnTo>
                    <a:pt x="670155" y="6215"/>
                  </a:lnTo>
                  <a:lnTo>
                    <a:pt x="616149" y="60222"/>
                  </a:lnTo>
                  <a:lnTo>
                    <a:pt x="616149" y="211955"/>
                  </a:lnTo>
                  <a:lnTo>
                    <a:pt x="616149" y="223957"/>
                  </a:lnTo>
                  <a:lnTo>
                    <a:pt x="3215" y="836890"/>
                  </a:lnTo>
                  <a:cubicBezTo>
                    <a:pt x="18645" y="853178"/>
                    <a:pt x="34076" y="869895"/>
                    <a:pt x="49506" y="886611"/>
                  </a:cubicBezTo>
                  <a:lnTo>
                    <a:pt x="263819" y="672299"/>
                  </a:lnTo>
                  <a:lnTo>
                    <a:pt x="285250" y="593431"/>
                  </a:lnTo>
                  <a:lnTo>
                    <a:pt x="286536" y="588288"/>
                  </a:lnTo>
                  <a:lnTo>
                    <a:pt x="563856" y="310968"/>
                  </a:lnTo>
                  <a:lnTo>
                    <a:pt x="572000" y="310968"/>
                  </a:lnTo>
                  <a:lnTo>
                    <a:pt x="650439" y="311396"/>
                  </a:lnTo>
                  <a:cubicBezTo>
                    <a:pt x="652582" y="305395"/>
                    <a:pt x="655582" y="299823"/>
                    <a:pt x="660297" y="295108"/>
                  </a:cubicBezTo>
                  <a:cubicBezTo>
                    <a:pt x="677013" y="278392"/>
                    <a:pt x="704445" y="278392"/>
                    <a:pt x="721162" y="295108"/>
                  </a:cubicBezTo>
                  <a:cubicBezTo>
                    <a:pt x="737878" y="311825"/>
                    <a:pt x="737878" y="339257"/>
                    <a:pt x="721162" y="355973"/>
                  </a:cubicBezTo>
                  <a:cubicBezTo>
                    <a:pt x="704445" y="372690"/>
                    <a:pt x="677013" y="372690"/>
                    <a:pt x="660297" y="355973"/>
                  </a:cubicBezTo>
                  <a:cubicBezTo>
                    <a:pt x="658582" y="354259"/>
                    <a:pt x="656868" y="352116"/>
                    <a:pt x="655582" y="349972"/>
                  </a:cubicBezTo>
                  <a:lnTo>
                    <a:pt x="579715" y="350401"/>
                  </a:lnTo>
                  <a:lnTo>
                    <a:pt x="321683" y="608433"/>
                  </a:lnTo>
                  <a:lnTo>
                    <a:pt x="300252" y="687300"/>
                  </a:lnTo>
                  <a:lnTo>
                    <a:pt x="298966" y="692444"/>
                  </a:lnTo>
                  <a:lnTo>
                    <a:pt x="75652" y="915757"/>
                  </a:lnTo>
                  <a:cubicBezTo>
                    <a:pt x="85511" y="926902"/>
                    <a:pt x="94940" y="938046"/>
                    <a:pt x="104370" y="949190"/>
                  </a:cubicBezTo>
                  <a:lnTo>
                    <a:pt x="384691" y="668870"/>
                  </a:lnTo>
                  <a:lnTo>
                    <a:pt x="398407" y="617006"/>
                  </a:lnTo>
                  <a:lnTo>
                    <a:pt x="399264" y="614434"/>
                  </a:lnTo>
                  <a:lnTo>
                    <a:pt x="421124" y="592574"/>
                  </a:lnTo>
                  <a:cubicBezTo>
                    <a:pt x="405265" y="575858"/>
                    <a:pt x="405265" y="549283"/>
                    <a:pt x="421981" y="532995"/>
                  </a:cubicBezTo>
                  <a:cubicBezTo>
                    <a:pt x="438698" y="516279"/>
                    <a:pt x="466130" y="516279"/>
                    <a:pt x="482846" y="533424"/>
                  </a:cubicBezTo>
                  <a:cubicBezTo>
                    <a:pt x="499563" y="550140"/>
                    <a:pt x="499563" y="577144"/>
                    <a:pt x="482846" y="594289"/>
                  </a:cubicBezTo>
                  <a:cubicBezTo>
                    <a:pt x="470416" y="606719"/>
                    <a:pt x="452842" y="609719"/>
                    <a:pt x="437840" y="604147"/>
                  </a:cubicBezTo>
                  <a:lnTo>
                    <a:pt x="416838" y="625150"/>
                  </a:lnTo>
                  <a:lnTo>
                    <a:pt x="403122" y="677013"/>
                  </a:lnTo>
                  <a:lnTo>
                    <a:pt x="402265" y="679585"/>
                  </a:lnTo>
                  <a:lnTo>
                    <a:pt x="117229" y="964621"/>
                  </a:lnTo>
                  <a:cubicBezTo>
                    <a:pt x="124516" y="973622"/>
                    <a:pt x="131802" y="982194"/>
                    <a:pt x="139089" y="991195"/>
                  </a:cubicBezTo>
                  <a:lnTo>
                    <a:pt x="532567" y="597718"/>
                  </a:lnTo>
                  <a:lnTo>
                    <a:pt x="532567" y="466130"/>
                  </a:lnTo>
                  <a:cubicBezTo>
                    <a:pt x="532567" y="463987"/>
                    <a:pt x="532995" y="461843"/>
                    <a:pt x="534281" y="460129"/>
                  </a:cubicBezTo>
                  <a:cubicBezTo>
                    <a:pt x="525280" y="443841"/>
                    <a:pt x="526995" y="422410"/>
                    <a:pt x="541139" y="408694"/>
                  </a:cubicBezTo>
                  <a:cubicBezTo>
                    <a:pt x="557856" y="391978"/>
                    <a:pt x="585288" y="392406"/>
                    <a:pt x="602004" y="409123"/>
                  </a:cubicBezTo>
                  <a:cubicBezTo>
                    <a:pt x="618720" y="425839"/>
                    <a:pt x="618720" y="452842"/>
                    <a:pt x="602004" y="469559"/>
                  </a:cubicBezTo>
                  <a:cubicBezTo>
                    <a:pt x="588288" y="483275"/>
                    <a:pt x="568143" y="485847"/>
                    <a:pt x="552283" y="477274"/>
                  </a:cubicBezTo>
                  <a:lnTo>
                    <a:pt x="552283" y="601575"/>
                  </a:lnTo>
                  <a:lnTo>
                    <a:pt x="551855" y="605862"/>
                  </a:lnTo>
                  <a:lnTo>
                    <a:pt x="151090" y="1006626"/>
                  </a:lnTo>
                  <a:cubicBezTo>
                    <a:pt x="159663" y="1017342"/>
                    <a:pt x="167807" y="1028057"/>
                    <a:pt x="176379" y="1038773"/>
                  </a:cubicBezTo>
                  <a:lnTo>
                    <a:pt x="471702" y="743450"/>
                  </a:lnTo>
                  <a:lnTo>
                    <a:pt x="475560" y="743450"/>
                  </a:lnTo>
                  <a:lnTo>
                    <a:pt x="513279" y="743022"/>
                  </a:lnTo>
                  <a:lnTo>
                    <a:pt x="532995" y="709160"/>
                  </a:lnTo>
                  <a:cubicBezTo>
                    <a:pt x="526566" y="693730"/>
                    <a:pt x="529566" y="675299"/>
                    <a:pt x="542425" y="662440"/>
                  </a:cubicBezTo>
                  <a:cubicBezTo>
                    <a:pt x="559141" y="645724"/>
                    <a:pt x="586145" y="645724"/>
                    <a:pt x="602861" y="662440"/>
                  </a:cubicBezTo>
                  <a:cubicBezTo>
                    <a:pt x="619578" y="679156"/>
                    <a:pt x="620006" y="706160"/>
                    <a:pt x="603290" y="722876"/>
                  </a:cubicBezTo>
                  <a:cubicBezTo>
                    <a:pt x="587859" y="738735"/>
                    <a:pt x="562999" y="739593"/>
                    <a:pt x="546283" y="725877"/>
                  </a:cubicBezTo>
                  <a:lnTo>
                    <a:pt x="527852" y="757595"/>
                  </a:lnTo>
                  <a:lnTo>
                    <a:pt x="525280" y="762738"/>
                  </a:lnTo>
                  <a:lnTo>
                    <a:pt x="519708" y="762738"/>
                  </a:lnTo>
                  <a:lnTo>
                    <a:pt x="480274" y="762738"/>
                  </a:lnTo>
                  <a:lnTo>
                    <a:pt x="188809" y="1054203"/>
                  </a:lnTo>
                  <a:cubicBezTo>
                    <a:pt x="196525" y="1064062"/>
                    <a:pt x="203811" y="1074349"/>
                    <a:pt x="211527" y="1084636"/>
                  </a:cubicBezTo>
                  <a:lnTo>
                    <a:pt x="517993" y="778169"/>
                  </a:lnTo>
                  <a:lnTo>
                    <a:pt x="523566" y="779455"/>
                  </a:lnTo>
                  <a:lnTo>
                    <a:pt x="584859" y="796171"/>
                  </a:lnTo>
                  <a:lnTo>
                    <a:pt x="646152" y="734878"/>
                  </a:lnTo>
                  <a:lnTo>
                    <a:pt x="646152" y="669727"/>
                  </a:lnTo>
                  <a:lnTo>
                    <a:pt x="583573" y="605004"/>
                  </a:lnTo>
                  <a:lnTo>
                    <a:pt x="584002" y="600718"/>
                  </a:lnTo>
                  <a:lnTo>
                    <a:pt x="584002" y="541996"/>
                  </a:lnTo>
                  <a:lnTo>
                    <a:pt x="583573" y="537710"/>
                  </a:lnTo>
                  <a:lnTo>
                    <a:pt x="684729" y="436555"/>
                  </a:lnTo>
                  <a:lnTo>
                    <a:pt x="689443" y="4365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57EE16C-1EB4-490E-9600-5597F2D02348}"/>
                </a:ext>
              </a:extLst>
            </p:cNvPr>
            <p:cNvSpPr/>
            <p:nvPr/>
          </p:nvSpPr>
          <p:spPr>
            <a:xfrm>
              <a:off x="5947053" y="3832551"/>
              <a:ext cx="12859" cy="12859"/>
            </a:xfrm>
            <a:custGeom>
              <a:avLst/>
              <a:gdLst>
                <a:gd name="connsiteX0" fmla="*/ 12644 w 12858"/>
                <a:gd name="connsiteY0" fmla="*/ 10930 h 12858"/>
                <a:gd name="connsiteX1" fmla="*/ 8358 w 12858"/>
                <a:gd name="connsiteY1" fmla="*/ 3215 h 12858"/>
                <a:gd name="connsiteX2" fmla="*/ 3215 w 12858"/>
                <a:gd name="connsiteY2" fmla="*/ 3215 h 12858"/>
                <a:gd name="connsiteX3" fmla="*/ 12644 w 12858"/>
                <a:gd name="connsiteY3" fmla="*/ 10930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2858">
                  <a:moveTo>
                    <a:pt x="12644" y="10930"/>
                  </a:moveTo>
                  <a:cubicBezTo>
                    <a:pt x="11359" y="8358"/>
                    <a:pt x="9644" y="5786"/>
                    <a:pt x="8358" y="3215"/>
                  </a:cubicBezTo>
                  <a:lnTo>
                    <a:pt x="3215" y="3215"/>
                  </a:lnTo>
                  <a:cubicBezTo>
                    <a:pt x="6215" y="5786"/>
                    <a:pt x="9215" y="8358"/>
                    <a:pt x="12644" y="10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54597BF-7651-4BDE-9462-47555ADFE1CC}"/>
                </a:ext>
              </a:extLst>
            </p:cNvPr>
            <p:cNvSpPr/>
            <p:nvPr/>
          </p:nvSpPr>
          <p:spPr>
            <a:xfrm>
              <a:off x="5950053" y="3225617"/>
              <a:ext cx="522923" cy="771525"/>
            </a:xfrm>
            <a:custGeom>
              <a:avLst/>
              <a:gdLst>
                <a:gd name="connsiteX0" fmla="*/ 392406 w 522922"/>
                <a:gd name="connsiteY0" fmla="*/ 486704 h 771525"/>
                <a:gd name="connsiteX1" fmla="*/ 392406 w 522922"/>
                <a:gd name="connsiteY1" fmla="*/ 486704 h 771525"/>
                <a:gd name="connsiteX2" fmla="*/ 392406 w 522922"/>
                <a:gd name="connsiteY2" fmla="*/ 152376 h 771525"/>
                <a:gd name="connsiteX3" fmla="*/ 392406 w 522922"/>
                <a:gd name="connsiteY3" fmla="*/ 144232 h 771525"/>
                <a:gd name="connsiteX4" fmla="*/ 520994 w 522922"/>
                <a:gd name="connsiteY4" fmla="*/ 15645 h 771525"/>
                <a:gd name="connsiteX5" fmla="*/ 516279 w 522922"/>
                <a:gd name="connsiteY5" fmla="*/ 3215 h 771525"/>
                <a:gd name="connsiteX6" fmla="*/ 248817 w 522922"/>
                <a:gd name="connsiteY6" fmla="*/ 270248 h 771525"/>
                <a:gd name="connsiteX7" fmla="*/ 231243 w 522922"/>
                <a:gd name="connsiteY7" fmla="*/ 335399 h 771525"/>
                <a:gd name="connsiteX8" fmla="*/ 230386 w 522922"/>
                <a:gd name="connsiteY8" fmla="*/ 337542 h 771525"/>
                <a:gd name="connsiteX9" fmla="*/ 3215 w 522922"/>
                <a:gd name="connsiteY9" fmla="*/ 564713 h 771525"/>
                <a:gd name="connsiteX10" fmla="*/ 34076 w 522922"/>
                <a:gd name="connsiteY10" fmla="*/ 619149 h 771525"/>
                <a:gd name="connsiteX11" fmla="*/ 307538 w 522922"/>
                <a:gd name="connsiteY11" fmla="*/ 345686 h 771525"/>
                <a:gd name="connsiteX12" fmla="*/ 289108 w 522922"/>
                <a:gd name="connsiteY12" fmla="*/ 334971 h 771525"/>
                <a:gd name="connsiteX13" fmla="*/ 289536 w 522922"/>
                <a:gd name="connsiteY13" fmla="*/ 274106 h 771525"/>
                <a:gd name="connsiteX14" fmla="*/ 349972 w 522922"/>
                <a:gd name="connsiteY14" fmla="*/ 274106 h 771525"/>
                <a:gd name="connsiteX15" fmla="*/ 349972 w 522922"/>
                <a:gd name="connsiteY15" fmla="*/ 334971 h 771525"/>
                <a:gd name="connsiteX16" fmla="*/ 335828 w 522922"/>
                <a:gd name="connsiteY16" fmla="*/ 344400 h 771525"/>
                <a:gd name="connsiteX17" fmla="*/ 334113 w 522922"/>
                <a:gd name="connsiteY17" fmla="*/ 346543 h 771525"/>
                <a:gd name="connsiteX18" fmla="*/ 43505 w 522922"/>
                <a:gd name="connsiteY18" fmla="*/ 637151 h 771525"/>
                <a:gd name="connsiteX19" fmla="*/ 51649 w 522922"/>
                <a:gd name="connsiteY19" fmla="*/ 652153 h 771525"/>
                <a:gd name="connsiteX20" fmla="*/ 215813 w 522922"/>
                <a:gd name="connsiteY20" fmla="*/ 771311 h 771525"/>
                <a:gd name="connsiteX21" fmla="*/ 215813 w 522922"/>
                <a:gd name="connsiteY21" fmla="*/ 671441 h 771525"/>
                <a:gd name="connsiteX22" fmla="*/ 215813 w 522922"/>
                <a:gd name="connsiteY22" fmla="*/ 663297 h 771525"/>
                <a:gd name="connsiteX23" fmla="*/ 392406 w 522922"/>
                <a:gd name="connsiteY23" fmla="*/ 48670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22922" h="771525">
                  <a:moveTo>
                    <a:pt x="392406" y="486704"/>
                  </a:moveTo>
                  <a:lnTo>
                    <a:pt x="392406" y="486704"/>
                  </a:lnTo>
                  <a:lnTo>
                    <a:pt x="392406" y="152376"/>
                  </a:lnTo>
                  <a:lnTo>
                    <a:pt x="392406" y="144232"/>
                  </a:lnTo>
                  <a:lnTo>
                    <a:pt x="520994" y="15645"/>
                  </a:lnTo>
                  <a:cubicBezTo>
                    <a:pt x="519279" y="11359"/>
                    <a:pt x="517565" y="7072"/>
                    <a:pt x="516279" y="3215"/>
                  </a:cubicBezTo>
                  <a:lnTo>
                    <a:pt x="248817" y="270248"/>
                  </a:lnTo>
                  <a:lnTo>
                    <a:pt x="231243" y="335399"/>
                  </a:lnTo>
                  <a:lnTo>
                    <a:pt x="230386" y="337542"/>
                  </a:lnTo>
                  <a:lnTo>
                    <a:pt x="3215" y="564713"/>
                  </a:lnTo>
                  <a:cubicBezTo>
                    <a:pt x="13502" y="582716"/>
                    <a:pt x="23789" y="600718"/>
                    <a:pt x="34076" y="619149"/>
                  </a:cubicBezTo>
                  <a:lnTo>
                    <a:pt x="307538" y="345686"/>
                  </a:lnTo>
                  <a:cubicBezTo>
                    <a:pt x="301109" y="343543"/>
                    <a:pt x="294680" y="340543"/>
                    <a:pt x="289108" y="334971"/>
                  </a:cubicBezTo>
                  <a:cubicBezTo>
                    <a:pt x="272391" y="318254"/>
                    <a:pt x="272391" y="291251"/>
                    <a:pt x="289536" y="274106"/>
                  </a:cubicBezTo>
                  <a:cubicBezTo>
                    <a:pt x="306253" y="257389"/>
                    <a:pt x="333256" y="257389"/>
                    <a:pt x="349972" y="274106"/>
                  </a:cubicBezTo>
                  <a:cubicBezTo>
                    <a:pt x="366689" y="290822"/>
                    <a:pt x="366689" y="317826"/>
                    <a:pt x="349972" y="334971"/>
                  </a:cubicBezTo>
                  <a:cubicBezTo>
                    <a:pt x="345686" y="339257"/>
                    <a:pt x="340971" y="342257"/>
                    <a:pt x="335828" y="344400"/>
                  </a:cubicBezTo>
                  <a:cubicBezTo>
                    <a:pt x="335399" y="345257"/>
                    <a:pt x="334542" y="346115"/>
                    <a:pt x="334113" y="346543"/>
                  </a:cubicBezTo>
                  <a:lnTo>
                    <a:pt x="43505" y="637151"/>
                  </a:lnTo>
                  <a:cubicBezTo>
                    <a:pt x="46077" y="642295"/>
                    <a:pt x="49077" y="647010"/>
                    <a:pt x="51649" y="652153"/>
                  </a:cubicBezTo>
                  <a:cubicBezTo>
                    <a:pt x="105227" y="694158"/>
                    <a:pt x="160091" y="733592"/>
                    <a:pt x="215813" y="771311"/>
                  </a:cubicBezTo>
                  <a:lnTo>
                    <a:pt x="215813" y="671441"/>
                  </a:lnTo>
                  <a:lnTo>
                    <a:pt x="215813" y="663297"/>
                  </a:lnTo>
                  <a:lnTo>
                    <a:pt x="392406" y="4867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644B844-BFA4-4BA2-885F-488717A11293}"/>
                </a:ext>
              </a:extLst>
            </p:cNvPr>
            <p:cNvSpPr/>
            <p:nvPr/>
          </p:nvSpPr>
          <p:spPr>
            <a:xfrm>
              <a:off x="5633728" y="487132"/>
              <a:ext cx="600075" cy="347186"/>
            </a:xfrm>
            <a:custGeom>
              <a:avLst/>
              <a:gdLst>
                <a:gd name="connsiteX0" fmla="*/ 548426 w 600075"/>
                <a:gd name="connsiteY0" fmla="*/ 347401 h 347186"/>
                <a:gd name="connsiteX1" fmla="*/ 567714 w 600075"/>
                <a:gd name="connsiteY1" fmla="*/ 340543 h 347186"/>
                <a:gd name="connsiteX2" fmla="*/ 599004 w 600075"/>
                <a:gd name="connsiteY2" fmla="*/ 290393 h 347186"/>
                <a:gd name="connsiteX3" fmla="*/ 495276 w 600075"/>
                <a:gd name="connsiteY3" fmla="*/ 186666 h 347186"/>
                <a:gd name="connsiteX4" fmla="*/ 495705 w 600075"/>
                <a:gd name="connsiteY4" fmla="*/ 182380 h 347186"/>
                <a:gd name="connsiteX5" fmla="*/ 495276 w 600075"/>
                <a:gd name="connsiteY5" fmla="*/ 126659 h 347186"/>
                <a:gd name="connsiteX6" fmla="*/ 430983 w 600075"/>
                <a:gd name="connsiteY6" fmla="*/ 62365 h 347186"/>
                <a:gd name="connsiteX7" fmla="*/ 268534 w 600075"/>
                <a:gd name="connsiteY7" fmla="*/ 62365 h 347186"/>
                <a:gd name="connsiteX8" fmla="*/ 209383 w 600075"/>
                <a:gd name="connsiteY8" fmla="*/ 3215 h 347186"/>
                <a:gd name="connsiteX9" fmla="*/ 3215 w 600075"/>
                <a:gd name="connsiteY9" fmla="*/ 3215 h 347186"/>
                <a:gd name="connsiteX10" fmla="*/ 4929 w 600075"/>
                <a:gd name="connsiteY10" fmla="*/ 22503 h 347186"/>
                <a:gd name="connsiteX11" fmla="*/ 5786 w 600075"/>
                <a:gd name="connsiteY11" fmla="*/ 32361 h 347186"/>
                <a:gd name="connsiteX12" fmla="*/ 210241 w 600075"/>
                <a:gd name="connsiteY12" fmla="*/ 31933 h 347186"/>
                <a:gd name="connsiteX13" fmla="*/ 214527 w 600075"/>
                <a:gd name="connsiteY13" fmla="*/ 32361 h 347186"/>
                <a:gd name="connsiteX14" fmla="*/ 318683 w 600075"/>
                <a:gd name="connsiteY14" fmla="*/ 136517 h 347186"/>
                <a:gd name="connsiteX15" fmla="*/ 353830 w 600075"/>
                <a:gd name="connsiteY15" fmla="*/ 136517 h 347186"/>
                <a:gd name="connsiteX16" fmla="*/ 367975 w 600075"/>
                <a:gd name="connsiteY16" fmla="*/ 94940 h 347186"/>
                <a:gd name="connsiteX17" fmla="*/ 437840 w 600075"/>
                <a:gd name="connsiteY17" fmla="*/ 94512 h 347186"/>
                <a:gd name="connsiteX18" fmla="*/ 437840 w 600075"/>
                <a:gd name="connsiteY18" fmla="*/ 164378 h 347186"/>
                <a:gd name="connsiteX19" fmla="*/ 367975 w 600075"/>
                <a:gd name="connsiteY19" fmla="*/ 164378 h 347186"/>
                <a:gd name="connsiteX20" fmla="*/ 361117 w 600075"/>
                <a:gd name="connsiteY20" fmla="*/ 155377 h 347186"/>
                <a:gd name="connsiteX21" fmla="*/ 315254 w 600075"/>
                <a:gd name="connsiteY21" fmla="*/ 155377 h 347186"/>
                <a:gd name="connsiteX22" fmla="*/ 310968 w 600075"/>
                <a:gd name="connsiteY22" fmla="*/ 155805 h 347186"/>
                <a:gd name="connsiteX23" fmla="*/ 206383 w 600075"/>
                <a:gd name="connsiteY23" fmla="*/ 51221 h 347186"/>
                <a:gd name="connsiteX24" fmla="*/ 7930 w 600075"/>
                <a:gd name="connsiteY24" fmla="*/ 51221 h 347186"/>
                <a:gd name="connsiteX25" fmla="*/ 12644 w 600075"/>
                <a:gd name="connsiteY25" fmla="*/ 82082 h 347186"/>
                <a:gd name="connsiteX26" fmla="*/ 196525 w 600075"/>
                <a:gd name="connsiteY26" fmla="*/ 82082 h 347186"/>
                <a:gd name="connsiteX27" fmla="*/ 202954 w 600075"/>
                <a:gd name="connsiteY27" fmla="*/ 82082 h 347186"/>
                <a:gd name="connsiteX28" fmla="*/ 331970 w 600075"/>
                <a:gd name="connsiteY28" fmla="*/ 211098 h 347186"/>
                <a:gd name="connsiteX29" fmla="*/ 465701 w 600075"/>
                <a:gd name="connsiteY29" fmla="*/ 211098 h 347186"/>
                <a:gd name="connsiteX30" fmla="*/ 472130 w 600075"/>
                <a:gd name="connsiteY30" fmla="*/ 211098 h 347186"/>
                <a:gd name="connsiteX31" fmla="*/ 548855 w 600075"/>
                <a:gd name="connsiteY31" fmla="*/ 287822 h 347186"/>
                <a:gd name="connsiteX32" fmla="*/ 548426 w 600075"/>
                <a:gd name="connsiteY32" fmla="*/ 294251 h 347186"/>
                <a:gd name="connsiteX33" fmla="*/ 548426 w 600075"/>
                <a:gd name="connsiteY33" fmla="*/ 347401 h 347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00075" h="347186">
                  <a:moveTo>
                    <a:pt x="548426" y="347401"/>
                  </a:moveTo>
                  <a:cubicBezTo>
                    <a:pt x="554855" y="346543"/>
                    <a:pt x="561285" y="344400"/>
                    <a:pt x="567714" y="340543"/>
                  </a:cubicBezTo>
                  <a:cubicBezTo>
                    <a:pt x="584430" y="328970"/>
                    <a:pt x="591717" y="308824"/>
                    <a:pt x="599004" y="290393"/>
                  </a:cubicBezTo>
                  <a:lnTo>
                    <a:pt x="495276" y="186666"/>
                  </a:lnTo>
                  <a:lnTo>
                    <a:pt x="495705" y="182380"/>
                  </a:lnTo>
                  <a:lnTo>
                    <a:pt x="495276" y="126659"/>
                  </a:lnTo>
                  <a:lnTo>
                    <a:pt x="430983" y="62365"/>
                  </a:lnTo>
                  <a:lnTo>
                    <a:pt x="268534" y="62365"/>
                  </a:lnTo>
                  <a:lnTo>
                    <a:pt x="209383" y="3215"/>
                  </a:lnTo>
                  <a:lnTo>
                    <a:pt x="3215" y="3215"/>
                  </a:lnTo>
                  <a:cubicBezTo>
                    <a:pt x="3643" y="9644"/>
                    <a:pt x="4501" y="16073"/>
                    <a:pt x="4929" y="22503"/>
                  </a:cubicBezTo>
                  <a:cubicBezTo>
                    <a:pt x="5358" y="25932"/>
                    <a:pt x="5358" y="28932"/>
                    <a:pt x="5786" y="32361"/>
                  </a:cubicBezTo>
                  <a:lnTo>
                    <a:pt x="210241" y="31933"/>
                  </a:lnTo>
                  <a:lnTo>
                    <a:pt x="214527" y="32361"/>
                  </a:lnTo>
                  <a:lnTo>
                    <a:pt x="318683" y="136517"/>
                  </a:lnTo>
                  <a:lnTo>
                    <a:pt x="353830" y="136517"/>
                  </a:lnTo>
                  <a:cubicBezTo>
                    <a:pt x="351687" y="121944"/>
                    <a:pt x="356402" y="106085"/>
                    <a:pt x="367975" y="94940"/>
                  </a:cubicBezTo>
                  <a:cubicBezTo>
                    <a:pt x="387263" y="75652"/>
                    <a:pt x="418552" y="75224"/>
                    <a:pt x="437840" y="94512"/>
                  </a:cubicBezTo>
                  <a:cubicBezTo>
                    <a:pt x="457129" y="113800"/>
                    <a:pt x="457129" y="145090"/>
                    <a:pt x="437840" y="164378"/>
                  </a:cubicBezTo>
                  <a:cubicBezTo>
                    <a:pt x="418552" y="183666"/>
                    <a:pt x="387263" y="183666"/>
                    <a:pt x="367975" y="164378"/>
                  </a:cubicBezTo>
                  <a:cubicBezTo>
                    <a:pt x="365403" y="161806"/>
                    <a:pt x="362831" y="158806"/>
                    <a:pt x="361117" y="155377"/>
                  </a:cubicBezTo>
                  <a:lnTo>
                    <a:pt x="315254" y="155377"/>
                  </a:lnTo>
                  <a:lnTo>
                    <a:pt x="310968" y="155805"/>
                  </a:lnTo>
                  <a:lnTo>
                    <a:pt x="206383" y="51221"/>
                  </a:lnTo>
                  <a:lnTo>
                    <a:pt x="7930" y="51221"/>
                  </a:lnTo>
                  <a:cubicBezTo>
                    <a:pt x="9215" y="61508"/>
                    <a:pt x="10930" y="71795"/>
                    <a:pt x="12644" y="82082"/>
                  </a:cubicBezTo>
                  <a:lnTo>
                    <a:pt x="196525" y="82082"/>
                  </a:lnTo>
                  <a:lnTo>
                    <a:pt x="202954" y="82082"/>
                  </a:lnTo>
                  <a:lnTo>
                    <a:pt x="331970" y="211098"/>
                  </a:lnTo>
                  <a:lnTo>
                    <a:pt x="465701" y="211098"/>
                  </a:lnTo>
                  <a:lnTo>
                    <a:pt x="472130" y="211098"/>
                  </a:lnTo>
                  <a:lnTo>
                    <a:pt x="548855" y="287822"/>
                  </a:lnTo>
                  <a:lnTo>
                    <a:pt x="548426" y="294251"/>
                  </a:lnTo>
                  <a:lnTo>
                    <a:pt x="548426" y="3474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B47710A-C060-427E-A4A6-8695147AB602}"/>
                </a:ext>
              </a:extLst>
            </p:cNvPr>
            <p:cNvSpPr/>
            <p:nvPr/>
          </p:nvSpPr>
          <p:spPr>
            <a:xfrm>
              <a:off x="6729722" y="2099620"/>
              <a:ext cx="235744" cy="278606"/>
            </a:xfrm>
            <a:custGeom>
              <a:avLst/>
              <a:gdLst>
                <a:gd name="connsiteX0" fmla="*/ 8787 w 235743"/>
                <a:gd name="connsiteY0" fmla="*/ 272391 h 278606"/>
                <a:gd name="connsiteX1" fmla="*/ 10501 w 235743"/>
                <a:gd name="connsiteY1" fmla="*/ 278821 h 278606"/>
                <a:gd name="connsiteX2" fmla="*/ 224385 w 235743"/>
                <a:gd name="connsiteY2" fmla="*/ 106513 h 278606"/>
                <a:gd name="connsiteX3" fmla="*/ 233386 w 235743"/>
                <a:gd name="connsiteY3" fmla="*/ 29361 h 278606"/>
                <a:gd name="connsiteX4" fmla="*/ 233386 w 235743"/>
                <a:gd name="connsiteY4" fmla="*/ 29361 h 278606"/>
                <a:gd name="connsiteX5" fmla="*/ 233815 w 235743"/>
                <a:gd name="connsiteY5" fmla="*/ 26360 h 278606"/>
                <a:gd name="connsiteX6" fmla="*/ 205097 w 235743"/>
                <a:gd name="connsiteY6" fmla="*/ 3215 h 278606"/>
                <a:gd name="connsiteX7" fmla="*/ 195239 w 235743"/>
                <a:gd name="connsiteY7" fmla="*/ 94083 h 278606"/>
                <a:gd name="connsiteX8" fmla="*/ 194382 w 235743"/>
                <a:gd name="connsiteY8" fmla="*/ 100084 h 278606"/>
                <a:gd name="connsiteX9" fmla="*/ 3215 w 235743"/>
                <a:gd name="connsiteY9" fmla="*/ 253960 h 278606"/>
                <a:gd name="connsiteX10" fmla="*/ 8787 w 235743"/>
                <a:gd name="connsiteY10" fmla="*/ 272391 h 27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743" h="278606">
                  <a:moveTo>
                    <a:pt x="8787" y="272391"/>
                  </a:moveTo>
                  <a:cubicBezTo>
                    <a:pt x="9216" y="274534"/>
                    <a:pt x="10073" y="276678"/>
                    <a:pt x="10501" y="278821"/>
                  </a:cubicBezTo>
                  <a:lnTo>
                    <a:pt x="224385" y="106513"/>
                  </a:lnTo>
                  <a:lnTo>
                    <a:pt x="233386" y="29361"/>
                  </a:lnTo>
                  <a:lnTo>
                    <a:pt x="233386" y="29361"/>
                  </a:lnTo>
                  <a:lnTo>
                    <a:pt x="233815" y="26360"/>
                  </a:lnTo>
                  <a:cubicBezTo>
                    <a:pt x="223957" y="19074"/>
                    <a:pt x="214098" y="11787"/>
                    <a:pt x="205097" y="3215"/>
                  </a:cubicBezTo>
                  <a:lnTo>
                    <a:pt x="195239" y="94083"/>
                  </a:lnTo>
                  <a:lnTo>
                    <a:pt x="194382" y="100084"/>
                  </a:lnTo>
                  <a:lnTo>
                    <a:pt x="3215" y="253960"/>
                  </a:lnTo>
                  <a:cubicBezTo>
                    <a:pt x="5358" y="259961"/>
                    <a:pt x="7072" y="266390"/>
                    <a:pt x="8787" y="272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309E8B9-7A23-48F1-972E-41D14EF2377F}"/>
                </a:ext>
              </a:extLst>
            </p:cNvPr>
            <p:cNvSpPr/>
            <p:nvPr/>
          </p:nvSpPr>
          <p:spPr>
            <a:xfrm>
              <a:off x="7230356" y="2972300"/>
              <a:ext cx="227171" cy="210026"/>
            </a:xfrm>
            <a:custGeom>
              <a:avLst/>
              <a:gdLst>
                <a:gd name="connsiteX0" fmla="*/ 93654 w 227171"/>
                <a:gd name="connsiteY0" fmla="*/ 98798 h 210026"/>
                <a:gd name="connsiteX1" fmla="*/ 55507 w 227171"/>
                <a:gd name="connsiteY1" fmla="*/ 94512 h 210026"/>
                <a:gd name="connsiteX2" fmla="*/ 34504 w 227171"/>
                <a:gd name="connsiteY2" fmla="*/ 111228 h 210026"/>
                <a:gd name="connsiteX3" fmla="*/ 3215 w 227171"/>
                <a:gd name="connsiteY3" fmla="*/ 206812 h 210026"/>
                <a:gd name="connsiteX4" fmla="*/ 196524 w 227171"/>
                <a:gd name="connsiteY4" fmla="*/ 50792 h 210026"/>
                <a:gd name="connsiteX5" fmla="*/ 226528 w 227171"/>
                <a:gd name="connsiteY5" fmla="*/ 26789 h 210026"/>
                <a:gd name="connsiteX6" fmla="*/ 215813 w 227171"/>
                <a:gd name="connsiteY6" fmla="*/ 3215 h 210026"/>
                <a:gd name="connsiteX7" fmla="*/ 97083 w 227171"/>
                <a:gd name="connsiteY7" fmla="*/ 99227 h 210026"/>
                <a:gd name="connsiteX8" fmla="*/ 93654 w 227171"/>
                <a:gd name="connsiteY8" fmla="*/ 98798 h 21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171" h="210026">
                  <a:moveTo>
                    <a:pt x="93654" y="98798"/>
                  </a:moveTo>
                  <a:lnTo>
                    <a:pt x="55507" y="94512"/>
                  </a:lnTo>
                  <a:lnTo>
                    <a:pt x="34504" y="111228"/>
                  </a:lnTo>
                  <a:cubicBezTo>
                    <a:pt x="24217" y="143375"/>
                    <a:pt x="11358" y="174236"/>
                    <a:pt x="3215" y="206812"/>
                  </a:cubicBezTo>
                  <a:cubicBezTo>
                    <a:pt x="73081" y="149804"/>
                    <a:pt x="142089" y="94512"/>
                    <a:pt x="196524" y="50792"/>
                  </a:cubicBezTo>
                  <a:cubicBezTo>
                    <a:pt x="207240" y="42219"/>
                    <a:pt x="217098" y="34076"/>
                    <a:pt x="226528" y="26789"/>
                  </a:cubicBezTo>
                  <a:cubicBezTo>
                    <a:pt x="223099" y="19074"/>
                    <a:pt x="219242" y="11358"/>
                    <a:pt x="215813" y="3215"/>
                  </a:cubicBezTo>
                  <a:lnTo>
                    <a:pt x="97083" y="99227"/>
                  </a:lnTo>
                  <a:lnTo>
                    <a:pt x="93654" y="9879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0DD831A6-73CE-46F7-AC28-01434107212C}"/>
                </a:ext>
              </a:extLst>
            </p:cNvPr>
            <p:cNvSpPr/>
            <p:nvPr/>
          </p:nvSpPr>
          <p:spPr>
            <a:xfrm>
              <a:off x="6349960" y="1149787"/>
              <a:ext cx="51435" cy="34290"/>
            </a:xfrm>
            <a:custGeom>
              <a:avLst/>
              <a:gdLst>
                <a:gd name="connsiteX0" fmla="*/ 49078 w 51435"/>
                <a:gd name="connsiteY0" fmla="*/ 30218 h 34290"/>
                <a:gd name="connsiteX1" fmla="*/ 29361 w 51435"/>
                <a:gd name="connsiteY1" fmla="*/ 5786 h 34290"/>
                <a:gd name="connsiteX2" fmla="*/ 3215 w 51435"/>
                <a:gd name="connsiteY2" fmla="*/ 3215 h 34290"/>
                <a:gd name="connsiteX3" fmla="*/ 25503 w 51435"/>
                <a:gd name="connsiteY3" fmla="*/ 31075 h 34290"/>
                <a:gd name="connsiteX4" fmla="*/ 49078 w 51435"/>
                <a:gd name="connsiteY4" fmla="*/ 3021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35" h="34290">
                  <a:moveTo>
                    <a:pt x="49078" y="30218"/>
                  </a:moveTo>
                  <a:lnTo>
                    <a:pt x="29361" y="5786"/>
                  </a:lnTo>
                  <a:cubicBezTo>
                    <a:pt x="20788" y="4501"/>
                    <a:pt x="11787" y="4072"/>
                    <a:pt x="3215" y="3215"/>
                  </a:cubicBezTo>
                  <a:lnTo>
                    <a:pt x="25503" y="31075"/>
                  </a:lnTo>
                  <a:cubicBezTo>
                    <a:pt x="33218" y="28504"/>
                    <a:pt x="41362" y="28504"/>
                    <a:pt x="49078" y="30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98EBBB8-541F-4C32-9BF0-358D4B5062D5}"/>
                </a:ext>
              </a:extLst>
            </p:cNvPr>
            <p:cNvSpPr/>
            <p:nvPr/>
          </p:nvSpPr>
          <p:spPr>
            <a:xfrm>
              <a:off x="6640568" y="2005322"/>
              <a:ext cx="270034" cy="321469"/>
            </a:xfrm>
            <a:custGeom>
              <a:avLst/>
              <a:gdLst>
                <a:gd name="connsiteX0" fmla="*/ 32790 w 270033"/>
                <a:gd name="connsiteY0" fmla="*/ 235529 h 321468"/>
                <a:gd name="connsiteX1" fmla="*/ 144661 w 270033"/>
                <a:gd name="connsiteY1" fmla="*/ 145518 h 321468"/>
                <a:gd name="connsiteX2" fmla="*/ 159663 w 270033"/>
                <a:gd name="connsiteY2" fmla="*/ 104799 h 321468"/>
                <a:gd name="connsiteX3" fmla="*/ 220099 w 270033"/>
                <a:gd name="connsiteY3" fmla="*/ 111228 h 321468"/>
                <a:gd name="connsiteX4" fmla="*/ 213670 w 270033"/>
                <a:gd name="connsiteY4" fmla="*/ 171664 h 321468"/>
                <a:gd name="connsiteX5" fmla="*/ 213670 w 270033"/>
                <a:gd name="connsiteY5" fmla="*/ 171664 h 321468"/>
                <a:gd name="connsiteX6" fmla="*/ 159663 w 270033"/>
                <a:gd name="connsiteY6" fmla="*/ 171664 h 321468"/>
                <a:gd name="connsiteX7" fmla="*/ 48649 w 270033"/>
                <a:gd name="connsiteY7" fmla="*/ 260818 h 321468"/>
                <a:gd name="connsiteX8" fmla="*/ 81225 w 270033"/>
                <a:gd name="connsiteY8" fmla="*/ 319540 h 321468"/>
                <a:gd name="connsiteX9" fmla="*/ 255675 w 270033"/>
                <a:gd name="connsiteY9" fmla="*/ 178951 h 321468"/>
                <a:gd name="connsiteX10" fmla="*/ 267676 w 270033"/>
                <a:gd name="connsiteY10" fmla="*/ 65794 h 321468"/>
                <a:gd name="connsiteX11" fmla="*/ 256532 w 270033"/>
                <a:gd name="connsiteY11" fmla="*/ 46506 h 321468"/>
                <a:gd name="connsiteX12" fmla="*/ 233815 w 270033"/>
                <a:gd name="connsiteY12" fmla="*/ 3215 h 321468"/>
                <a:gd name="connsiteX13" fmla="*/ 3215 w 270033"/>
                <a:gd name="connsiteY13" fmla="*/ 188809 h 321468"/>
                <a:gd name="connsiteX14" fmla="*/ 32790 w 270033"/>
                <a:gd name="connsiteY14" fmla="*/ 235529 h 32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0033" h="321468">
                  <a:moveTo>
                    <a:pt x="32790" y="235529"/>
                  </a:moveTo>
                  <a:lnTo>
                    <a:pt x="144661" y="145518"/>
                  </a:lnTo>
                  <a:cubicBezTo>
                    <a:pt x="142089" y="130516"/>
                    <a:pt x="147233" y="115086"/>
                    <a:pt x="159663" y="104799"/>
                  </a:cubicBezTo>
                  <a:cubicBezTo>
                    <a:pt x="178094" y="89797"/>
                    <a:pt x="205097" y="92797"/>
                    <a:pt x="220099" y="111228"/>
                  </a:cubicBezTo>
                  <a:cubicBezTo>
                    <a:pt x="235101" y="129659"/>
                    <a:pt x="232101" y="156662"/>
                    <a:pt x="213670" y="171664"/>
                  </a:cubicBezTo>
                  <a:lnTo>
                    <a:pt x="213670" y="171664"/>
                  </a:lnTo>
                  <a:cubicBezTo>
                    <a:pt x="197382" y="184523"/>
                    <a:pt x="175094" y="184094"/>
                    <a:pt x="159663" y="171664"/>
                  </a:cubicBezTo>
                  <a:lnTo>
                    <a:pt x="48649" y="260818"/>
                  </a:lnTo>
                  <a:cubicBezTo>
                    <a:pt x="60651" y="279678"/>
                    <a:pt x="71795" y="299395"/>
                    <a:pt x="81225" y="319540"/>
                  </a:cubicBezTo>
                  <a:lnTo>
                    <a:pt x="255675" y="178951"/>
                  </a:lnTo>
                  <a:lnTo>
                    <a:pt x="267676" y="65794"/>
                  </a:lnTo>
                  <a:cubicBezTo>
                    <a:pt x="263819" y="59365"/>
                    <a:pt x="259961" y="52935"/>
                    <a:pt x="256532" y="46506"/>
                  </a:cubicBezTo>
                  <a:cubicBezTo>
                    <a:pt x="248817" y="31932"/>
                    <a:pt x="241102" y="17788"/>
                    <a:pt x="233815" y="3215"/>
                  </a:cubicBezTo>
                  <a:lnTo>
                    <a:pt x="3215" y="188809"/>
                  </a:lnTo>
                  <a:cubicBezTo>
                    <a:pt x="13502" y="204240"/>
                    <a:pt x="22932" y="219670"/>
                    <a:pt x="32790" y="235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AD02BF9-D6DF-4CCD-B468-0B98CA360AC0}"/>
                </a:ext>
              </a:extLst>
            </p:cNvPr>
            <p:cNvSpPr/>
            <p:nvPr/>
          </p:nvSpPr>
          <p:spPr>
            <a:xfrm>
              <a:off x="6745153" y="2144197"/>
              <a:ext cx="282893" cy="304324"/>
            </a:xfrm>
            <a:custGeom>
              <a:avLst/>
              <a:gdLst>
                <a:gd name="connsiteX0" fmla="*/ 16931 w 282892"/>
                <a:gd name="connsiteY0" fmla="*/ 301966 h 304323"/>
                <a:gd name="connsiteX1" fmla="*/ 252675 w 282892"/>
                <a:gd name="connsiteY1" fmla="*/ 111657 h 304323"/>
                <a:gd name="connsiteX2" fmla="*/ 280535 w 282892"/>
                <a:gd name="connsiteY2" fmla="*/ 39648 h 304323"/>
                <a:gd name="connsiteX3" fmla="*/ 280535 w 282892"/>
                <a:gd name="connsiteY3" fmla="*/ 39648 h 304323"/>
                <a:gd name="connsiteX4" fmla="*/ 247960 w 282892"/>
                <a:gd name="connsiteY4" fmla="*/ 6215 h 304323"/>
                <a:gd name="connsiteX5" fmla="*/ 244959 w 282892"/>
                <a:gd name="connsiteY5" fmla="*/ 3215 h 304323"/>
                <a:gd name="connsiteX6" fmla="*/ 237673 w 282892"/>
                <a:gd name="connsiteY6" fmla="*/ 71366 h 304323"/>
                <a:gd name="connsiteX7" fmla="*/ 236815 w 282892"/>
                <a:gd name="connsiteY7" fmla="*/ 77367 h 304323"/>
                <a:gd name="connsiteX8" fmla="*/ 3215 w 282892"/>
                <a:gd name="connsiteY8" fmla="*/ 265533 h 304323"/>
                <a:gd name="connsiteX9" fmla="*/ 16931 w 282892"/>
                <a:gd name="connsiteY9" fmla="*/ 301966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892" h="304323">
                  <a:moveTo>
                    <a:pt x="16931" y="301966"/>
                  </a:moveTo>
                  <a:lnTo>
                    <a:pt x="252675" y="111657"/>
                  </a:lnTo>
                  <a:lnTo>
                    <a:pt x="280535" y="39648"/>
                  </a:lnTo>
                  <a:lnTo>
                    <a:pt x="280535" y="39648"/>
                  </a:lnTo>
                  <a:cubicBezTo>
                    <a:pt x="269820" y="28075"/>
                    <a:pt x="259104" y="16931"/>
                    <a:pt x="247960" y="6215"/>
                  </a:cubicBezTo>
                  <a:cubicBezTo>
                    <a:pt x="247102" y="5358"/>
                    <a:pt x="245816" y="4501"/>
                    <a:pt x="244959" y="3215"/>
                  </a:cubicBezTo>
                  <a:lnTo>
                    <a:pt x="237673" y="71366"/>
                  </a:lnTo>
                  <a:lnTo>
                    <a:pt x="236815" y="77367"/>
                  </a:lnTo>
                  <a:lnTo>
                    <a:pt x="3215" y="265533"/>
                  </a:lnTo>
                  <a:cubicBezTo>
                    <a:pt x="7501" y="277535"/>
                    <a:pt x="11787" y="289965"/>
                    <a:pt x="16931" y="30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E27AEE-9DC1-482E-87F6-87DDFC2130C0}"/>
                </a:ext>
              </a:extLst>
            </p:cNvPr>
            <p:cNvSpPr/>
            <p:nvPr/>
          </p:nvSpPr>
          <p:spPr>
            <a:xfrm>
              <a:off x="5647015" y="3481935"/>
              <a:ext cx="98584" cy="102870"/>
            </a:xfrm>
            <a:custGeom>
              <a:avLst/>
              <a:gdLst>
                <a:gd name="connsiteX0" fmla="*/ 97512 w 98583"/>
                <a:gd name="connsiteY0" fmla="*/ 35362 h 102870"/>
                <a:gd name="connsiteX1" fmla="*/ 72652 w 98583"/>
                <a:gd name="connsiteY1" fmla="*/ 3215 h 102870"/>
                <a:gd name="connsiteX2" fmla="*/ 3215 w 98583"/>
                <a:gd name="connsiteY2" fmla="*/ 72652 h 102870"/>
                <a:gd name="connsiteX3" fmla="*/ 30647 w 98583"/>
                <a:gd name="connsiteY3" fmla="*/ 102227 h 102870"/>
                <a:gd name="connsiteX4" fmla="*/ 97512 w 98583"/>
                <a:gd name="connsiteY4" fmla="*/ 35362 h 102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83" h="102870">
                  <a:moveTo>
                    <a:pt x="97512" y="35362"/>
                  </a:moveTo>
                  <a:cubicBezTo>
                    <a:pt x="89368" y="24646"/>
                    <a:pt x="80796" y="13930"/>
                    <a:pt x="72652" y="3215"/>
                  </a:cubicBezTo>
                  <a:lnTo>
                    <a:pt x="3215" y="72652"/>
                  </a:lnTo>
                  <a:cubicBezTo>
                    <a:pt x="12216" y="82510"/>
                    <a:pt x="21646" y="92369"/>
                    <a:pt x="30647" y="102227"/>
                  </a:cubicBezTo>
                  <a:lnTo>
                    <a:pt x="97512" y="3536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4AF9E81-427E-4B09-911B-2D3B58068E9F}"/>
                </a:ext>
              </a:extLst>
            </p:cNvPr>
            <p:cNvSpPr/>
            <p:nvPr/>
          </p:nvSpPr>
          <p:spPr>
            <a:xfrm>
              <a:off x="6529126" y="1899452"/>
              <a:ext cx="334328" cy="270034"/>
            </a:xfrm>
            <a:custGeom>
              <a:avLst/>
              <a:gdLst>
                <a:gd name="connsiteX0" fmla="*/ 3215 w 334327"/>
                <a:gd name="connsiteY0" fmla="*/ 165235 h 270033"/>
                <a:gd name="connsiteX1" fmla="*/ 51221 w 334327"/>
                <a:gd name="connsiteY1" fmla="*/ 205954 h 270033"/>
                <a:gd name="connsiteX2" fmla="*/ 152376 w 334327"/>
                <a:gd name="connsiteY2" fmla="*/ 124516 h 270033"/>
                <a:gd name="connsiteX3" fmla="*/ 154519 w 334327"/>
                <a:gd name="connsiteY3" fmla="*/ 123230 h 270033"/>
                <a:gd name="connsiteX4" fmla="*/ 165235 w 334327"/>
                <a:gd name="connsiteY4" fmla="*/ 68794 h 270033"/>
                <a:gd name="connsiteX5" fmla="*/ 225242 w 334327"/>
                <a:gd name="connsiteY5" fmla="*/ 75224 h 270033"/>
                <a:gd name="connsiteX6" fmla="*/ 219242 w 334327"/>
                <a:gd name="connsiteY6" fmla="*/ 135660 h 270033"/>
                <a:gd name="connsiteX7" fmla="*/ 175094 w 334327"/>
                <a:gd name="connsiteY7" fmla="*/ 141232 h 270033"/>
                <a:gd name="connsiteX8" fmla="*/ 170807 w 334327"/>
                <a:gd name="connsiteY8" fmla="*/ 147233 h 270033"/>
                <a:gd name="connsiteX9" fmla="*/ 72223 w 334327"/>
                <a:gd name="connsiteY9" fmla="*/ 226528 h 270033"/>
                <a:gd name="connsiteX10" fmla="*/ 75652 w 334327"/>
                <a:gd name="connsiteY10" fmla="*/ 230386 h 270033"/>
                <a:gd name="connsiteX11" fmla="*/ 99227 w 334327"/>
                <a:gd name="connsiteY11" fmla="*/ 268962 h 270033"/>
                <a:gd name="connsiteX12" fmla="*/ 331970 w 334327"/>
                <a:gd name="connsiteY12" fmla="*/ 81224 h 270033"/>
                <a:gd name="connsiteX13" fmla="*/ 307538 w 334327"/>
                <a:gd name="connsiteY13" fmla="*/ 31075 h 270033"/>
                <a:gd name="connsiteX14" fmla="*/ 289536 w 334327"/>
                <a:gd name="connsiteY14" fmla="*/ 17788 h 270033"/>
                <a:gd name="connsiteX15" fmla="*/ 285679 w 334327"/>
                <a:gd name="connsiteY15" fmla="*/ 12216 h 270033"/>
                <a:gd name="connsiteX16" fmla="*/ 202954 w 334327"/>
                <a:gd name="connsiteY16" fmla="*/ 3215 h 270033"/>
                <a:gd name="connsiteX17" fmla="*/ 3215 w 334327"/>
                <a:gd name="connsiteY17" fmla="*/ 165235 h 270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27" h="270033">
                  <a:moveTo>
                    <a:pt x="3215" y="165235"/>
                  </a:moveTo>
                  <a:cubicBezTo>
                    <a:pt x="18645" y="179380"/>
                    <a:pt x="35362" y="192238"/>
                    <a:pt x="51221" y="205954"/>
                  </a:cubicBezTo>
                  <a:lnTo>
                    <a:pt x="152376" y="124516"/>
                  </a:lnTo>
                  <a:cubicBezTo>
                    <a:pt x="153233" y="124087"/>
                    <a:pt x="153662" y="123658"/>
                    <a:pt x="154519" y="123230"/>
                  </a:cubicBezTo>
                  <a:cubicBezTo>
                    <a:pt x="144232" y="105228"/>
                    <a:pt x="148519" y="82082"/>
                    <a:pt x="165235" y="68794"/>
                  </a:cubicBezTo>
                  <a:cubicBezTo>
                    <a:pt x="183666" y="53793"/>
                    <a:pt x="210241" y="56793"/>
                    <a:pt x="225242" y="75224"/>
                  </a:cubicBezTo>
                  <a:cubicBezTo>
                    <a:pt x="240244" y="93655"/>
                    <a:pt x="237673" y="120658"/>
                    <a:pt x="219242" y="135660"/>
                  </a:cubicBezTo>
                  <a:cubicBezTo>
                    <a:pt x="206383" y="145947"/>
                    <a:pt x="189238" y="147233"/>
                    <a:pt x="175094" y="141232"/>
                  </a:cubicBezTo>
                  <a:cubicBezTo>
                    <a:pt x="174236" y="143375"/>
                    <a:pt x="172950" y="145518"/>
                    <a:pt x="170807" y="147233"/>
                  </a:cubicBezTo>
                  <a:lnTo>
                    <a:pt x="72223" y="226528"/>
                  </a:lnTo>
                  <a:cubicBezTo>
                    <a:pt x="73509" y="227814"/>
                    <a:pt x="74795" y="229100"/>
                    <a:pt x="75652" y="230386"/>
                  </a:cubicBezTo>
                  <a:cubicBezTo>
                    <a:pt x="83368" y="243245"/>
                    <a:pt x="91512" y="256103"/>
                    <a:pt x="99227" y="268962"/>
                  </a:cubicBezTo>
                  <a:lnTo>
                    <a:pt x="331970" y="81224"/>
                  </a:lnTo>
                  <a:cubicBezTo>
                    <a:pt x="323826" y="64508"/>
                    <a:pt x="315682" y="47792"/>
                    <a:pt x="307538" y="31075"/>
                  </a:cubicBezTo>
                  <a:cubicBezTo>
                    <a:pt x="300681" y="28504"/>
                    <a:pt x="294680" y="24217"/>
                    <a:pt x="289536" y="17788"/>
                  </a:cubicBezTo>
                  <a:cubicBezTo>
                    <a:pt x="288250" y="16073"/>
                    <a:pt x="286965" y="14359"/>
                    <a:pt x="285679" y="12216"/>
                  </a:cubicBezTo>
                  <a:lnTo>
                    <a:pt x="202954" y="3215"/>
                  </a:lnTo>
                  <a:lnTo>
                    <a:pt x="3215" y="1652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B93B6C-0F41-4823-A49A-EFBF62439D07}"/>
                </a:ext>
              </a:extLst>
            </p:cNvPr>
            <p:cNvSpPr/>
            <p:nvPr/>
          </p:nvSpPr>
          <p:spPr>
            <a:xfrm>
              <a:off x="6529126" y="206147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63054D-9ED6-4B70-A3E8-9E53961C673C}"/>
                </a:ext>
              </a:extLst>
            </p:cNvPr>
            <p:cNvSpPr/>
            <p:nvPr/>
          </p:nvSpPr>
          <p:spPr>
            <a:xfrm>
              <a:off x="6644426" y="1365814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C4ABA8C-6EA1-41DE-9198-7D885BCFE10D}"/>
                </a:ext>
              </a:extLst>
            </p:cNvPr>
            <p:cNvSpPr/>
            <p:nvPr/>
          </p:nvSpPr>
          <p:spPr>
            <a:xfrm>
              <a:off x="6421969" y="1162645"/>
              <a:ext cx="227171" cy="205740"/>
            </a:xfrm>
            <a:custGeom>
              <a:avLst/>
              <a:gdLst>
                <a:gd name="connsiteX0" fmla="*/ 225671 w 227171"/>
                <a:gd name="connsiteY0" fmla="*/ 206383 h 205740"/>
                <a:gd name="connsiteX1" fmla="*/ 7930 w 227171"/>
                <a:gd name="connsiteY1" fmla="*/ 4929 h 205740"/>
                <a:gd name="connsiteX2" fmla="*/ 3215 w 227171"/>
                <a:gd name="connsiteY2" fmla="*/ 3215 h 205740"/>
                <a:gd name="connsiteX3" fmla="*/ 161377 w 227171"/>
                <a:gd name="connsiteY3" fmla="*/ 199525 h 205740"/>
                <a:gd name="connsiteX4" fmla="*/ 225671 w 227171"/>
                <a:gd name="connsiteY4" fmla="*/ 206383 h 20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71" h="205740">
                  <a:moveTo>
                    <a:pt x="225671" y="206383"/>
                  </a:moveTo>
                  <a:cubicBezTo>
                    <a:pt x="178522" y="117658"/>
                    <a:pt x="102227" y="42648"/>
                    <a:pt x="7930" y="4929"/>
                  </a:cubicBezTo>
                  <a:cubicBezTo>
                    <a:pt x="6215" y="4072"/>
                    <a:pt x="4929" y="3643"/>
                    <a:pt x="3215" y="3215"/>
                  </a:cubicBezTo>
                  <a:lnTo>
                    <a:pt x="161377" y="199525"/>
                  </a:lnTo>
                  <a:lnTo>
                    <a:pt x="225671" y="2063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CD96B74-B0C6-4922-B818-4EA44B6DE999}"/>
                </a:ext>
              </a:extLst>
            </p:cNvPr>
            <p:cNvSpPr/>
            <p:nvPr/>
          </p:nvSpPr>
          <p:spPr>
            <a:xfrm>
              <a:off x="6426256" y="3548372"/>
              <a:ext cx="205740" cy="612934"/>
            </a:xfrm>
            <a:custGeom>
              <a:avLst/>
              <a:gdLst>
                <a:gd name="connsiteX0" fmla="*/ 15645 w 205740"/>
                <a:gd name="connsiteY0" fmla="*/ 612720 h 612933"/>
                <a:gd name="connsiteX1" fmla="*/ 15645 w 205740"/>
                <a:gd name="connsiteY1" fmla="*/ 367546 h 612933"/>
                <a:gd name="connsiteX2" fmla="*/ 15645 w 205740"/>
                <a:gd name="connsiteY2" fmla="*/ 363688 h 612933"/>
                <a:gd name="connsiteX3" fmla="*/ 137803 w 205740"/>
                <a:gd name="connsiteY3" fmla="*/ 241530 h 612933"/>
                <a:gd name="connsiteX4" fmla="*/ 137803 w 205740"/>
                <a:gd name="connsiteY4" fmla="*/ 241530 h 612933"/>
                <a:gd name="connsiteX5" fmla="*/ 137803 w 205740"/>
                <a:gd name="connsiteY5" fmla="*/ 102227 h 612933"/>
                <a:gd name="connsiteX6" fmla="*/ 137803 w 205740"/>
                <a:gd name="connsiteY6" fmla="*/ 97941 h 612933"/>
                <a:gd name="connsiteX7" fmla="*/ 205954 w 205740"/>
                <a:gd name="connsiteY7" fmla="*/ 29789 h 612933"/>
                <a:gd name="connsiteX8" fmla="*/ 193953 w 205740"/>
                <a:gd name="connsiteY8" fmla="*/ 3215 h 612933"/>
                <a:gd name="connsiteX9" fmla="*/ 108656 w 205740"/>
                <a:gd name="connsiteY9" fmla="*/ 88511 h 612933"/>
                <a:gd name="connsiteX10" fmla="*/ 108656 w 205740"/>
                <a:gd name="connsiteY10" fmla="*/ 234672 h 612933"/>
                <a:gd name="connsiteX11" fmla="*/ 3215 w 205740"/>
                <a:gd name="connsiteY11" fmla="*/ 340114 h 612933"/>
                <a:gd name="connsiteX12" fmla="*/ 3215 w 205740"/>
                <a:gd name="connsiteY12" fmla="*/ 605004 h 612933"/>
                <a:gd name="connsiteX13" fmla="*/ 15645 w 205740"/>
                <a:gd name="connsiteY13" fmla="*/ 612720 h 61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740" h="612933">
                  <a:moveTo>
                    <a:pt x="15645" y="612720"/>
                  </a:moveTo>
                  <a:lnTo>
                    <a:pt x="15645" y="367546"/>
                  </a:lnTo>
                  <a:lnTo>
                    <a:pt x="15645" y="363688"/>
                  </a:lnTo>
                  <a:lnTo>
                    <a:pt x="137803" y="241530"/>
                  </a:lnTo>
                  <a:lnTo>
                    <a:pt x="137803" y="241530"/>
                  </a:lnTo>
                  <a:lnTo>
                    <a:pt x="137803" y="102227"/>
                  </a:lnTo>
                  <a:lnTo>
                    <a:pt x="137803" y="97941"/>
                  </a:lnTo>
                  <a:lnTo>
                    <a:pt x="205954" y="29789"/>
                  </a:lnTo>
                  <a:cubicBezTo>
                    <a:pt x="202097" y="20788"/>
                    <a:pt x="198239" y="12216"/>
                    <a:pt x="193953" y="3215"/>
                  </a:cubicBezTo>
                  <a:lnTo>
                    <a:pt x="108656" y="88511"/>
                  </a:lnTo>
                  <a:lnTo>
                    <a:pt x="108656" y="234672"/>
                  </a:lnTo>
                  <a:lnTo>
                    <a:pt x="3215" y="340114"/>
                  </a:lnTo>
                  <a:lnTo>
                    <a:pt x="3215" y="605004"/>
                  </a:lnTo>
                  <a:cubicBezTo>
                    <a:pt x="7072" y="608005"/>
                    <a:pt x="11359" y="610576"/>
                    <a:pt x="15645" y="612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7495E30-371C-4D94-A403-8B7CC9878B52}"/>
                </a:ext>
              </a:extLst>
            </p:cNvPr>
            <p:cNvSpPr/>
            <p:nvPr/>
          </p:nvSpPr>
          <p:spPr>
            <a:xfrm>
              <a:off x="6230905" y="1217081"/>
              <a:ext cx="488633" cy="677228"/>
            </a:xfrm>
            <a:custGeom>
              <a:avLst/>
              <a:gdLst>
                <a:gd name="connsiteX0" fmla="*/ 156989 w 488632"/>
                <a:gd name="connsiteY0" fmla="*/ 116800 h 677227"/>
                <a:gd name="connsiteX1" fmla="*/ 215282 w 488632"/>
                <a:gd name="connsiteY1" fmla="*/ 124516 h 677227"/>
                <a:gd name="connsiteX2" fmla="*/ 208853 w 488632"/>
                <a:gd name="connsiteY2" fmla="*/ 184952 h 677227"/>
                <a:gd name="connsiteX3" fmla="*/ 148845 w 488632"/>
                <a:gd name="connsiteY3" fmla="*/ 178522 h 677227"/>
                <a:gd name="connsiteX4" fmla="*/ 140273 w 488632"/>
                <a:gd name="connsiteY4" fmla="*/ 142946 h 677227"/>
                <a:gd name="connsiteX5" fmla="*/ 122699 w 488632"/>
                <a:gd name="connsiteY5" fmla="*/ 121087 h 677227"/>
                <a:gd name="connsiteX6" fmla="*/ 125699 w 488632"/>
                <a:gd name="connsiteY6" fmla="*/ 113371 h 677227"/>
                <a:gd name="connsiteX7" fmla="*/ 151417 w 488632"/>
                <a:gd name="connsiteY7" fmla="*/ 46934 h 677227"/>
                <a:gd name="connsiteX8" fmla="*/ 127414 w 488632"/>
                <a:gd name="connsiteY8" fmla="*/ 34933 h 677227"/>
                <a:gd name="connsiteX9" fmla="*/ 117127 w 488632"/>
                <a:gd name="connsiteY9" fmla="*/ 18217 h 677227"/>
                <a:gd name="connsiteX10" fmla="*/ 101268 w 488632"/>
                <a:gd name="connsiteY10" fmla="*/ 51221 h 677227"/>
                <a:gd name="connsiteX11" fmla="*/ 41260 w 488632"/>
                <a:gd name="connsiteY11" fmla="*/ 44791 h 677227"/>
                <a:gd name="connsiteX12" fmla="*/ 12114 w 488632"/>
                <a:gd name="connsiteY12" fmla="*/ 41791 h 677227"/>
                <a:gd name="connsiteX13" fmla="*/ 7827 w 488632"/>
                <a:gd name="connsiteY13" fmla="*/ 407408 h 677227"/>
                <a:gd name="connsiteX14" fmla="*/ 21544 w 488632"/>
                <a:gd name="connsiteY14" fmla="*/ 396264 h 677227"/>
                <a:gd name="connsiteX15" fmla="*/ 31831 w 488632"/>
                <a:gd name="connsiteY15" fmla="*/ 300680 h 677227"/>
                <a:gd name="connsiteX16" fmla="*/ 16829 w 488632"/>
                <a:gd name="connsiteY16" fmla="*/ 289107 h 677227"/>
                <a:gd name="connsiteX17" fmla="*/ 23687 w 488632"/>
                <a:gd name="connsiteY17" fmla="*/ 228671 h 677227"/>
                <a:gd name="connsiteX18" fmla="*/ 84123 w 488632"/>
                <a:gd name="connsiteY18" fmla="*/ 235101 h 677227"/>
                <a:gd name="connsiteX19" fmla="*/ 77693 w 488632"/>
                <a:gd name="connsiteY19" fmla="*/ 295537 h 677227"/>
                <a:gd name="connsiteX20" fmla="*/ 60977 w 488632"/>
                <a:gd name="connsiteY20" fmla="*/ 303681 h 677227"/>
                <a:gd name="connsiteX21" fmla="*/ 50261 w 488632"/>
                <a:gd name="connsiteY21" fmla="*/ 405265 h 677227"/>
                <a:gd name="connsiteX22" fmla="*/ 49833 w 488632"/>
                <a:gd name="connsiteY22" fmla="*/ 411266 h 677227"/>
                <a:gd name="connsiteX23" fmla="*/ 10399 w 488632"/>
                <a:gd name="connsiteY23" fmla="*/ 442984 h 677227"/>
                <a:gd name="connsiteX24" fmla="*/ 14686 w 488632"/>
                <a:gd name="connsiteY24" fmla="*/ 491847 h 677227"/>
                <a:gd name="connsiteX25" fmla="*/ 114555 w 488632"/>
                <a:gd name="connsiteY25" fmla="*/ 411266 h 677227"/>
                <a:gd name="connsiteX26" fmla="*/ 129557 w 488632"/>
                <a:gd name="connsiteY26" fmla="*/ 370118 h 677227"/>
                <a:gd name="connsiteX27" fmla="*/ 190422 w 488632"/>
                <a:gd name="connsiteY27" fmla="*/ 376547 h 677227"/>
                <a:gd name="connsiteX28" fmla="*/ 183564 w 488632"/>
                <a:gd name="connsiteY28" fmla="*/ 436983 h 677227"/>
                <a:gd name="connsiteX29" fmla="*/ 129986 w 488632"/>
                <a:gd name="connsiteY29" fmla="*/ 436554 h 677227"/>
                <a:gd name="connsiteX30" fmla="*/ 18115 w 488632"/>
                <a:gd name="connsiteY30" fmla="*/ 526994 h 677227"/>
                <a:gd name="connsiteX31" fmla="*/ 26687 w 488632"/>
                <a:gd name="connsiteY31" fmla="*/ 599432 h 677227"/>
                <a:gd name="connsiteX32" fmla="*/ 256002 w 488632"/>
                <a:gd name="connsiteY32" fmla="*/ 414695 h 677227"/>
                <a:gd name="connsiteX33" fmla="*/ 265431 w 488632"/>
                <a:gd name="connsiteY33" fmla="*/ 328541 h 677227"/>
                <a:gd name="connsiteX34" fmla="*/ 255144 w 488632"/>
                <a:gd name="connsiteY34" fmla="*/ 319540 h 677227"/>
                <a:gd name="connsiteX35" fmla="*/ 261574 w 488632"/>
                <a:gd name="connsiteY35" fmla="*/ 259104 h 677227"/>
                <a:gd name="connsiteX36" fmla="*/ 322010 w 488632"/>
                <a:gd name="connsiteY36" fmla="*/ 265533 h 677227"/>
                <a:gd name="connsiteX37" fmla="*/ 315580 w 488632"/>
                <a:gd name="connsiteY37" fmla="*/ 325969 h 677227"/>
                <a:gd name="connsiteX38" fmla="*/ 315580 w 488632"/>
                <a:gd name="connsiteY38" fmla="*/ 325969 h 677227"/>
                <a:gd name="connsiteX39" fmla="*/ 294149 w 488632"/>
                <a:gd name="connsiteY39" fmla="*/ 334970 h 677227"/>
                <a:gd name="connsiteX40" fmla="*/ 284719 w 488632"/>
                <a:gd name="connsiteY40" fmla="*/ 424124 h 677227"/>
                <a:gd name="connsiteX41" fmla="*/ 284291 w 488632"/>
                <a:gd name="connsiteY41" fmla="*/ 429697 h 677227"/>
                <a:gd name="connsiteX42" fmla="*/ 31831 w 488632"/>
                <a:gd name="connsiteY42" fmla="*/ 633293 h 677227"/>
                <a:gd name="connsiteX43" fmla="*/ 38260 w 488632"/>
                <a:gd name="connsiteY43" fmla="*/ 674441 h 677227"/>
                <a:gd name="connsiteX44" fmla="*/ 277861 w 488632"/>
                <a:gd name="connsiteY44" fmla="*/ 481560 h 677227"/>
                <a:gd name="connsiteX45" fmla="*/ 283862 w 488632"/>
                <a:gd name="connsiteY45" fmla="*/ 482417 h 677227"/>
                <a:gd name="connsiteX46" fmla="*/ 399591 w 488632"/>
                <a:gd name="connsiteY46" fmla="*/ 494419 h 677227"/>
                <a:gd name="connsiteX47" fmla="*/ 486602 w 488632"/>
                <a:gd name="connsiteY47" fmla="*/ 424124 h 677227"/>
                <a:gd name="connsiteX48" fmla="*/ 474172 w 488632"/>
                <a:gd name="connsiteY48" fmla="*/ 328541 h 677227"/>
                <a:gd name="connsiteX49" fmla="*/ 433024 w 488632"/>
                <a:gd name="connsiteY49" fmla="*/ 183237 h 677227"/>
                <a:gd name="connsiteX50" fmla="*/ 343870 w 488632"/>
                <a:gd name="connsiteY50" fmla="*/ 173379 h 677227"/>
                <a:gd name="connsiteX51" fmla="*/ 337869 w 488632"/>
                <a:gd name="connsiteY51" fmla="*/ 172950 h 677227"/>
                <a:gd name="connsiteX52" fmla="*/ 201137 w 488632"/>
                <a:gd name="connsiteY52" fmla="*/ 3215 h 677227"/>
                <a:gd name="connsiteX53" fmla="*/ 188707 w 488632"/>
                <a:gd name="connsiteY53" fmla="*/ 34933 h 677227"/>
                <a:gd name="connsiteX54" fmla="*/ 188279 w 488632"/>
                <a:gd name="connsiteY54" fmla="*/ 34933 h 677227"/>
                <a:gd name="connsiteX55" fmla="*/ 156989 w 488632"/>
                <a:gd name="connsiteY55" fmla="*/ 115514 h 677227"/>
                <a:gd name="connsiteX56" fmla="*/ 156989 w 488632"/>
                <a:gd name="connsiteY56" fmla="*/ 116800 h 67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88632" h="677227">
                  <a:moveTo>
                    <a:pt x="156989" y="116800"/>
                  </a:moveTo>
                  <a:cubicBezTo>
                    <a:pt x="175420" y="103513"/>
                    <a:pt x="200709" y="106513"/>
                    <a:pt x="215282" y="124516"/>
                  </a:cubicBezTo>
                  <a:cubicBezTo>
                    <a:pt x="230284" y="142946"/>
                    <a:pt x="227284" y="169950"/>
                    <a:pt x="208853" y="184952"/>
                  </a:cubicBezTo>
                  <a:cubicBezTo>
                    <a:pt x="190422" y="199954"/>
                    <a:pt x="163418" y="196953"/>
                    <a:pt x="148845" y="178522"/>
                  </a:cubicBezTo>
                  <a:cubicBezTo>
                    <a:pt x="140701" y="168235"/>
                    <a:pt x="138130" y="154948"/>
                    <a:pt x="140273" y="142946"/>
                  </a:cubicBezTo>
                  <a:lnTo>
                    <a:pt x="122699" y="121087"/>
                  </a:lnTo>
                  <a:lnTo>
                    <a:pt x="125699" y="113371"/>
                  </a:lnTo>
                  <a:lnTo>
                    <a:pt x="151417" y="46934"/>
                  </a:lnTo>
                  <a:cubicBezTo>
                    <a:pt x="142844" y="45649"/>
                    <a:pt x="134272" y="41791"/>
                    <a:pt x="127414" y="34933"/>
                  </a:cubicBezTo>
                  <a:cubicBezTo>
                    <a:pt x="122699" y="30218"/>
                    <a:pt x="118841" y="24217"/>
                    <a:pt x="117127" y="18217"/>
                  </a:cubicBezTo>
                  <a:cubicBezTo>
                    <a:pt x="117127" y="30647"/>
                    <a:pt x="111555" y="42648"/>
                    <a:pt x="101268" y="51221"/>
                  </a:cubicBezTo>
                  <a:cubicBezTo>
                    <a:pt x="82837" y="65794"/>
                    <a:pt x="56262" y="62794"/>
                    <a:pt x="41260" y="44791"/>
                  </a:cubicBezTo>
                  <a:lnTo>
                    <a:pt x="12114" y="41791"/>
                  </a:lnTo>
                  <a:cubicBezTo>
                    <a:pt x="1827" y="162234"/>
                    <a:pt x="541" y="284393"/>
                    <a:pt x="7827" y="407408"/>
                  </a:cubicBezTo>
                  <a:lnTo>
                    <a:pt x="21544" y="396264"/>
                  </a:lnTo>
                  <a:lnTo>
                    <a:pt x="31831" y="300680"/>
                  </a:lnTo>
                  <a:cubicBezTo>
                    <a:pt x="26258" y="298109"/>
                    <a:pt x="21115" y="294251"/>
                    <a:pt x="16829" y="289107"/>
                  </a:cubicBezTo>
                  <a:cubicBezTo>
                    <a:pt x="1827" y="270677"/>
                    <a:pt x="5256" y="243673"/>
                    <a:pt x="23687" y="228671"/>
                  </a:cubicBezTo>
                  <a:cubicBezTo>
                    <a:pt x="42117" y="213669"/>
                    <a:pt x="69121" y="216670"/>
                    <a:pt x="84123" y="235101"/>
                  </a:cubicBezTo>
                  <a:cubicBezTo>
                    <a:pt x="99125" y="253532"/>
                    <a:pt x="96124" y="280535"/>
                    <a:pt x="77693" y="295537"/>
                  </a:cubicBezTo>
                  <a:cubicBezTo>
                    <a:pt x="72979" y="299394"/>
                    <a:pt x="66978" y="301966"/>
                    <a:pt x="60977" y="303681"/>
                  </a:cubicBezTo>
                  <a:lnTo>
                    <a:pt x="50261" y="405265"/>
                  </a:lnTo>
                  <a:lnTo>
                    <a:pt x="49833" y="411266"/>
                  </a:lnTo>
                  <a:lnTo>
                    <a:pt x="10399" y="442984"/>
                  </a:lnTo>
                  <a:cubicBezTo>
                    <a:pt x="11685" y="459272"/>
                    <a:pt x="12971" y="475559"/>
                    <a:pt x="14686" y="491847"/>
                  </a:cubicBezTo>
                  <a:lnTo>
                    <a:pt x="114555" y="411266"/>
                  </a:lnTo>
                  <a:cubicBezTo>
                    <a:pt x="111555" y="396264"/>
                    <a:pt x="116698" y="380405"/>
                    <a:pt x="129557" y="370118"/>
                  </a:cubicBezTo>
                  <a:cubicBezTo>
                    <a:pt x="147988" y="355116"/>
                    <a:pt x="175420" y="358116"/>
                    <a:pt x="190422" y="376547"/>
                  </a:cubicBezTo>
                  <a:cubicBezTo>
                    <a:pt x="205424" y="394978"/>
                    <a:pt x="201995" y="422410"/>
                    <a:pt x="183564" y="436983"/>
                  </a:cubicBezTo>
                  <a:cubicBezTo>
                    <a:pt x="167705" y="449842"/>
                    <a:pt x="145416" y="448985"/>
                    <a:pt x="129986" y="436554"/>
                  </a:cubicBezTo>
                  <a:lnTo>
                    <a:pt x="18115" y="526994"/>
                  </a:lnTo>
                  <a:cubicBezTo>
                    <a:pt x="20686" y="550997"/>
                    <a:pt x="23687" y="575429"/>
                    <a:pt x="26687" y="599432"/>
                  </a:cubicBezTo>
                  <a:lnTo>
                    <a:pt x="256002" y="414695"/>
                  </a:lnTo>
                  <a:lnTo>
                    <a:pt x="265431" y="328541"/>
                  </a:lnTo>
                  <a:cubicBezTo>
                    <a:pt x="261574" y="325969"/>
                    <a:pt x="258145" y="323397"/>
                    <a:pt x="255144" y="319540"/>
                  </a:cubicBezTo>
                  <a:cubicBezTo>
                    <a:pt x="240142" y="301109"/>
                    <a:pt x="243143" y="274106"/>
                    <a:pt x="261574" y="259104"/>
                  </a:cubicBezTo>
                  <a:cubicBezTo>
                    <a:pt x="280004" y="244102"/>
                    <a:pt x="307008" y="247102"/>
                    <a:pt x="322010" y="265533"/>
                  </a:cubicBezTo>
                  <a:cubicBezTo>
                    <a:pt x="337011" y="283964"/>
                    <a:pt x="334011" y="310967"/>
                    <a:pt x="315580" y="325969"/>
                  </a:cubicBezTo>
                  <a:lnTo>
                    <a:pt x="315580" y="325969"/>
                  </a:lnTo>
                  <a:cubicBezTo>
                    <a:pt x="309151" y="331113"/>
                    <a:pt x="301864" y="334113"/>
                    <a:pt x="294149" y="334970"/>
                  </a:cubicBezTo>
                  <a:lnTo>
                    <a:pt x="284719" y="424124"/>
                  </a:lnTo>
                  <a:lnTo>
                    <a:pt x="284291" y="429697"/>
                  </a:lnTo>
                  <a:lnTo>
                    <a:pt x="31831" y="633293"/>
                  </a:lnTo>
                  <a:cubicBezTo>
                    <a:pt x="33974" y="647009"/>
                    <a:pt x="36117" y="660725"/>
                    <a:pt x="38260" y="674441"/>
                  </a:cubicBezTo>
                  <a:lnTo>
                    <a:pt x="277861" y="481560"/>
                  </a:lnTo>
                  <a:lnTo>
                    <a:pt x="283862" y="482417"/>
                  </a:lnTo>
                  <a:lnTo>
                    <a:pt x="399591" y="494419"/>
                  </a:lnTo>
                  <a:lnTo>
                    <a:pt x="486602" y="424124"/>
                  </a:lnTo>
                  <a:cubicBezTo>
                    <a:pt x="483173" y="392406"/>
                    <a:pt x="480172" y="360259"/>
                    <a:pt x="474172" y="328541"/>
                  </a:cubicBezTo>
                  <a:cubicBezTo>
                    <a:pt x="463027" y="279678"/>
                    <a:pt x="454026" y="229100"/>
                    <a:pt x="433024" y="183237"/>
                  </a:cubicBezTo>
                  <a:lnTo>
                    <a:pt x="343870" y="173379"/>
                  </a:lnTo>
                  <a:lnTo>
                    <a:pt x="337869" y="172950"/>
                  </a:lnTo>
                  <a:lnTo>
                    <a:pt x="201137" y="3215"/>
                  </a:lnTo>
                  <a:cubicBezTo>
                    <a:pt x="201566" y="14787"/>
                    <a:pt x="197280" y="25932"/>
                    <a:pt x="188707" y="34933"/>
                  </a:cubicBezTo>
                  <a:cubicBezTo>
                    <a:pt x="188707" y="34933"/>
                    <a:pt x="188707" y="34933"/>
                    <a:pt x="188279" y="34933"/>
                  </a:cubicBezTo>
                  <a:lnTo>
                    <a:pt x="156989" y="115514"/>
                  </a:lnTo>
                  <a:lnTo>
                    <a:pt x="156989" y="1168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D34DB05-022D-45BB-8183-3854356D4302}"/>
                </a:ext>
              </a:extLst>
            </p:cNvPr>
            <p:cNvSpPr/>
            <p:nvPr/>
          </p:nvSpPr>
          <p:spPr>
            <a:xfrm>
              <a:off x="5648730" y="596860"/>
              <a:ext cx="505778" cy="240030"/>
            </a:xfrm>
            <a:custGeom>
              <a:avLst/>
              <a:gdLst>
                <a:gd name="connsiteX0" fmla="*/ 504277 w 505777"/>
                <a:gd name="connsiteY0" fmla="*/ 237244 h 240030"/>
                <a:gd name="connsiteX1" fmla="*/ 504277 w 505777"/>
                <a:gd name="connsiteY1" fmla="*/ 190952 h 240030"/>
                <a:gd name="connsiteX2" fmla="*/ 444699 w 505777"/>
                <a:gd name="connsiteY2" fmla="*/ 131374 h 240030"/>
                <a:gd name="connsiteX3" fmla="*/ 310539 w 505777"/>
                <a:gd name="connsiteY3" fmla="*/ 131802 h 240030"/>
                <a:gd name="connsiteX4" fmla="*/ 304538 w 505777"/>
                <a:gd name="connsiteY4" fmla="*/ 131802 h 240030"/>
                <a:gd name="connsiteX5" fmla="*/ 175951 w 505777"/>
                <a:gd name="connsiteY5" fmla="*/ 3215 h 240030"/>
                <a:gd name="connsiteX6" fmla="*/ 3215 w 505777"/>
                <a:gd name="connsiteY6" fmla="*/ 3215 h 240030"/>
                <a:gd name="connsiteX7" fmla="*/ 8787 w 505777"/>
                <a:gd name="connsiteY7" fmla="*/ 37505 h 240030"/>
                <a:gd name="connsiteX8" fmla="*/ 153233 w 505777"/>
                <a:gd name="connsiteY8" fmla="*/ 37505 h 240030"/>
                <a:gd name="connsiteX9" fmla="*/ 157520 w 505777"/>
                <a:gd name="connsiteY9" fmla="*/ 37505 h 240030"/>
                <a:gd name="connsiteX10" fmla="*/ 289965 w 505777"/>
                <a:gd name="connsiteY10" fmla="*/ 169950 h 240030"/>
                <a:gd name="connsiteX11" fmla="*/ 418124 w 505777"/>
                <a:gd name="connsiteY11" fmla="*/ 170378 h 240030"/>
                <a:gd name="connsiteX12" fmla="*/ 421981 w 505777"/>
                <a:gd name="connsiteY12" fmla="*/ 170378 h 240030"/>
                <a:gd name="connsiteX13" fmla="*/ 483703 w 505777"/>
                <a:gd name="connsiteY13" fmla="*/ 232100 h 240030"/>
                <a:gd name="connsiteX14" fmla="*/ 483703 w 505777"/>
                <a:gd name="connsiteY14" fmla="*/ 234672 h 240030"/>
                <a:gd name="connsiteX15" fmla="*/ 504277 w 505777"/>
                <a:gd name="connsiteY15" fmla="*/ 237244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5777" h="240030">
                  <a:moveTo>
                    <a:pt x="504277" y="237244"/>
                  </a:moveTo>
                  <a:lnTo>
                    <a:pt x="504277" y="190952"/>
                  </a:lnTo>
                  <a:lnTo>
                    <a:pt x="444699" y="131374"/>
                  </a:lnTo>
                  <a:lnTo>
                    <a:pt x="310539" y="131802"/>
                  </a:lnTo>
                  <a:lnTo>
                    <a:pt x="304538" y="131802"/>
                  </a:lnTo>
                  <a:lnTo>
                    <a:pt x="175951" y="3215"/>
                  </a:lnTo>
                  <a:lnTo>
                    <a:pt x="3215" y="3215"/>
                  </a:lnTo>
                  <a:cubicBezTo>
                    <a:pt x="5358" y="14788"/>
                    <a:pt x="7072" y="26360"/>
                    <a:pt x="8787" y="37505"/>
                  </a:cubicBezTo>
                  <a:lnTo>
                    <a:pt x="153233" y="37505"/>
                  </a:lnTo>
                  <a:lnTo>
                    <a:pt x="157520" y="37505"/>
                  </a:lnTo>
                  <a:lnTo>
                    <a:pt x="289965" y="169950"/>
                  </a:lnTo>
                  <a:lnTo>
                    <a:pt x="418124" y="170378"/>
                  </a:lnTo>
                  <a:lnTo>
                    <a:pt x="421981" y="170378"/>
                  </a:lnTo>
                  <a:lnTo>
                    <a:pt x="483703" y="232100"/>
                  </a:lnTo>
                  <a:lnTo>
                    <a:pt x="483703" y="234672"/>
                  </a:lnTo>
                  <a:cubicBezTo>
                    <a:pt x="490561" y="235101"/>
                    <a:pt x="497419" y="236387"/>
                    <a:pt x="504277" y="23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C1E5EB8-72CA-4E79-A871-BCED3BDCF18F}"/>
                </a:ext>
              </a:extLst>
            </p:cNvPr>
            <p:cNvSpPr/>
            <p:nvPr/>
          </p:nvSpPr>
          <p:spPr>
            <a:xfrm>
              <a:off x="5628584" y="437840"/>
              <a:ext cx="630079" cy="317183"/>
            </a:xfrm>
            <a:custGeom>
              <a:avLst/>
              <a:gdLst>
                <a:gd name="connsiteX0" fmla="*/ 630722 w 630078"/>
                <a:gd name="connsiteY0" fmla="*/ 238530 h 317182"/>
                <a:gd name="connsiteX1" fmla="*/ 630722 w 630078"/>
                <a:gd name="connsiteY1" fmla="*/ 238530 h 317182"/>
                <a:gd name="connsiteX2" fmla="*/ 602433 w 630078"/>
                <a:gd name="connsiteY2" fmla="*/ 228671 h 317182"/>
                <a:gd name="connsiteX3" fmla="*/ 599004 w 630078"/>
                <a:gd name="connsiteY3" fmla="*/ 225242 h 317182"/>
                <a:gd name="connsiteX4" fmla="*/ 586573 w 630078"/>
                <a:gd name="connsiteY4" fmla="*/ 200382 h 317182"/>
                <a:gd name="connsiteX5" fmla="*/ 440412 w 630078"/>
                <a:gd name="connsiteY5" fmla="*/ 54221 h 317182"/>
                <a:gd name="connsiteX6" fmla="*/ 302395 w 630078"/>
                <a:gd name="connsiteY6" fmla="*/ 54221 h 317182"/>
                <a:gd name="connsiteX7" fmla="*/ 295966 w 630078"/>
                <a:gd name="connsiteY7" fmla="*/ 54221 h 317182"/>
                <a:gd name="connsiteX8" fmla="*/ 245816 w 630078"/>
                <a:gd name="connsiteY8" fmla="*/ 3643 h 317182"/>
                <a:gd name="connsiteX9" fmla="*/ 3215 w 630078"/>
                <a:gd name="connsiteY9" fmla="*/ 3215 h 317182"/>
                <a:gd name="connsiteX10" fmla="*/ 6644 w 630078"/>
                <a:gd name="connsiteY10" fmla="*/ 32790 h 317182"/>
                <a:gd name="connsiteX11" fmla="*/ 218813 w 630078"/>
                <a:gd name="connsiteY11" fmla="*/ 32790 h 317182"/>
                <a:gd name="connsiteX12" fmla="*/ 222671 w 630078"/>
                <a:gd name="connsiteY12" fmla="*/ 32790 h 317182"/>
                <a:gd name="connsiteX13" fmla="*/ 281392 w 630078"/>
                <a:gd name="connsiteY13" fmla="*/ 91511 h 317182"/>
                <a:gd name="connsiteX14" fmla="*/ 439555 w 630078"/>
                <a:gd name="connsiteY14" fmla="*/ 91511 h 317182"/>
                <a:gd name="connsiteX15" fmla="*/ 443841 w 630078"/>
                <a:gd name="connsiteY15" fmla="*/ 91083 h 317182"/>
                <a:gd name="connsiteX16" fmla="*/ 520136 w 630078"/>
                <a:gd name="connsiteY16" fmla="*/ 167378 h 317182"/>
                <a:gd name="connsiteX17" fmla="*/ 520136 w 630078"/>
                <a:gd name="connsiteY17" fmla="*/ 171664 h 317182"/>
                <a:gd name="connsiteX18" fmla="*/ 520136 w 630078"/>
                <a:gd name="connsiteY18" fmla="*/ 226957 h 317182"/>
                <a:gd name="connsiteX19" fmla="*/ 611005 w 630078"/>
                <a:gd name="connsiteY19" fmla="*/ 317825 h 317182"/>
                <a:gd name="connsiteX20" fmla="*/ 630722 w 630078"/>
                <a:gd name="connsiteY20" fmla="*/ 238530 h 31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0078" h="317182">
                  <a:moveTo>
                    <a:pt x="630722" y="238530"/>
                  </a:moveTo>
                  <a:lnTo>
                    <a:pt x="630722" y="238530"/>
                  </a:lnTo>
                  <a:cubicBezTo>
                    <a:pt x="620435" y="238530"/>
                    <a:pt x="610576" y="235101"/>
                    <a:pt x="602433" y="228671"/>
                  </a:cubicBezTo>
                  <a:cubicBezTo>
                    <a:pt x="601147" y="227814"/>
                    <a:pt x="600289" y="226528"/>
                    <a:pt x="599004" y="225242"/>
                  </a:cubicBezTo>
                  <a:cubicBezTo>
                    <a:pt x="592146" y="218384"/>
                    <a:pt x="587859" y="209383"/>
                    <a:pt x="586573" y="200382"/>
                  </a:cubicBezTo>
                  <a:lnTo>
                    <a:pt x="440412" y="54221"/>
                  </a:lnTo>
                  <a:lnTo>
                    <a:pt x="302395" y="54221"/>
                  </a:lnTo>
                  <a:lnTo>
                    <a:pt x="295966" y="54221"/>
                  </a:lnTo>
                  <a:lnTo>
                    <a:pt x="245816" y="3643"/>
                  </a:lnTo>
                  <a:lnTo>
                    <a:pt x="3215" y="3215"/>
                  </a:lnTo>
                  <a:cubicBezTo>
                    <a:pt x="4501" y="13073"/>
                    <a:pt x="5358" y="22931"/>
                    <a:pt x="6644" y="32790"/>
                  </a:cubicBezTo>
                  <a:lnTo>
                    <a:pt x="218813" y="32790"/>
                  </a:lnTo>
                  <a:lnTo>
                    <a:pt x="222671" y="32790"/>
                  </a:lnTo>
                  <a:lnTo>
                    <a:pt x="281392" y="91511"/>
                  </a:lnTo>
                  <a:lnTo>
                    <a:pt x="439555" y="91511"/>
                  </a:lnTo>
                  <a:lnTo>
                    <a:pt x="443841" y="91083"/>
                  </a:lnTo>
                  <a:lnTo>
                    <a:pt x="520136" y="167378"/>
                  </a:lnTo>
                  <a:lnTo>
                    <a:pt x="520136" y="171664"/>
                  </a:lnTo>
                  <a:lnTo>
                    <a:pt x="520136" y="226957"/>
                  </a:lnTo>
                  <a:lnTo>
                    <a:pt x="611005" y="317825"/>
                  </a:lnTo>
                  <a:cubicBezTo>
                    <a:pt x="618720" y="292108"/>
                    <a:pt x="624292" y="265105"/>
                    <a:pt x="630722" y="238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F37D9E5-B436-4034-AA21-471D7AD215D7}"/>
                </a:ext>
              </a:extLst>
            </p:cNvPr>
            <p:cNvSpPr/>
            <p:nvPr/>
          </p:nvSpPr>
          <p:spPr>
            <a:xfrm>
              <a:off x="6241947" y="1152787"/>
              <a:ext cx="111443" cy="77153"/>
            </a:xfrm>
            <a:custGeom>
              <a:avLst/>
              <a:gdLst>
                <a:gd name="connsiteX0" fmla="*/ 82082 w 111442"/>
                <a:gd name="connsiteY0" fmla="*/ 10930 h 77152"/>
                <a:gd name="connsiteX1" fmla="*/ 11359 w 111442"/>
                <a:gd name="connsiteY1" fmla="*/ 3215 h 77152"/>
                <a:gd name="connsiteX2" fmla="*/ 3215 w 111442"/>
                <a:gd name="connsiteY2" fmla="*/ 76081 h 77152"/>
                <a:gd name="connsiteX3" fmla="*/ 20360 w 111442"/>
                <a:gd name="connsiteY3" fmla="*/ 77795 h 77152"/>
                <a:gd name="connsiteX4" fmla="*/ 36219 w 111442"/>
                <a:gd name="connsiteY4" fmla="*/ 47792 h 77152"/>
                <a:gd name="connsiteX5" fmla="*/ 96655 w 111442"/>
                <a:gd name="connsiteY5" fmla="*/ 54221 h 77152"/>
                <a:gd name="connsiteX6" fmla="*/ 103942 w 111442"/>
                <a:gd name="connsiteY6" fmla="*/ 67937 h 77152"/>
                <a:gd name="connsiteX7" fmla="*/ 110371 w 111442"/>
                <a:gd name="connsiteY7" fmla="*/ 45649 h 77152"/>
                <a:gd name="connsiteX8" fmla="*/ 82082 w 111442"/>
                <a:gd name="connsiteY8" fmla="*/ 10930 h 77152"/>
                <a:gd name="connsiteX9" fmla="*/ 82082 w 111442"/>
                <a:gd name="connsiteY9" fmla="*/ 10930 h 77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" h="77152">
                  <a:moveTo>
                    <a:pt x="82082" y="10930"/>
                  </a:moveTo>
                  <a:lnTo>
                    <a:pt x="11359" y="3215"/>
                  </a:lnTo>
                  <a:cubicBezTo>
                    <a:pt x="8358" y="27646"/>
                    <a:pt x="5358" y="51649"/>
                    <a:pt x="3215" y="76081"/>
                  </a:cubicBezTo>
                  <a:lnTo>
                    <a:pt x="20360" y="77795"/>
                  </a:lnTo>
                  <a:cubicBezTo>
                    <a:pt x="21217" y="66222"/>
                    <a:pt x="26361" y="55507"/>
                    <a:pt x="36219" y="47792"/>
                  </a:cubicBezTo>
                  <a:cubicBezTo>
                    <a:pt x="54650" y="32790"/>
                    <a:pt x="81653" y="35790"/>
                    <a:pt x="96655" y="54221"/>
                  </a:cubicBezTo>
                  <a:cubicBezTo>
                    <a:pt x="100084" y="58507"/>
                    <a:pt x="102227" y="62794"/>
                    <a:pt x="103942" y="67937"/>
                  </a:cubicBezTo>
                  <a:cubicBezTo>
                    <a:pt x="103942" y="60222"/>
                    <a:pt x="106085" y="52507"/>
                    <a:pt x="110371" y="45649"/>
                  </a:cubicBezTo>
                  <a:lnTo>
                    <a:pt x="82082" y="10930"/>
                  </a:lnTo>
                  <a:lnTo>
                    <a:pt x="82082" y="109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5C68CB3-AE41-44E7-8CE2-A1EAE900B970}"/>
                </a:ext>
              </a:extLst>
            </p:cNvPr>
            <p:cNvSpPr/>
            <p:nvPr/>
          </p:nvSpPr>
          <p:spPr>
            <a:xfrm>
              <a:off x="5656874" y="650438"/>
              <a:ext cx="450056" cy="201454"/>
            </a:xfrm>
            <a:custGeom>
              <a:avLst/>
              <a:gdLst>
                <a:gd name="connsiteX0" fmla="*/ 277963 w 450056"/>
                <a:gd name="connsiteY0" fmla="*/ 136088 h 201453"/>
                <a:gd name="connsiteX1" fmla="*/ 277963 w 450056"/>
                <a:gd name="connsiteY1" fmla="*/ 136088 h 201453"/>
                <a:gd name="connsiteX2" fmla="*/ 273677 w 450056"/>
                <a:gd name="connsiteY2" fmla="*/ 135660 h 201453"/>
                <a:gd name="connsiteX3" fmla="*/ 141232 w 450056"/>
                <a:gd name="connsiteY3" fmla="*/ 3215 h 201453"/>
                <a:gd name="connsiteX4" fmla="*/ 3215 w 450056"/>
                <a:gd name="connsiteY4" fmla="*/ 3215 h 201453"/>
                <a:gd name="connsiteX5" fmla="*/ 3215 w 450056"/>
                <a:gd name="connsiteY5" fmla="*/ 4072 h 201453"/>
                <a:gd name="connsiteX6" fmla="*/ 4501 w 450056"/>
                <a:gd name="connsiteY6" fmla="*/ 28075 h 201453"/>
                <a:gd name="connsiteX7" fmla="*/ 112943 w 450056"/>
                <a:gd name="connsiteY7" fmla="*/ 28075 h 201453"/>
                <a:gd name="connsiteX8" fmla="*/ 120658 w 450056"/>
                <a:gd name="connsiteY8" fmla="*/ 28075 h 201453"/>
                <a:gd name="connsiteX9" fmla="*/ 281392 w 450056"/>
                <a:gd name="connsiteY9" fmla="*/ 188809 h 201453"/>
                <a:gd name="connsiteX10" fmla="*/ 322969 w 450056"/>
                <a:gd name="connsiteY10" fmla="*/ 188809 h 201453"/>
                <a:gd name="connsiteX11" fmla="*/ 332827 w 450056"/>
                <a:gd name="connsiteY11" fmla="*/ 172950 h 201453"/>
                <a:gd name="connsiteX12" fmla="*/ 393692 w 450056"/>
                <a:gd name="connsiteY12" fmla="*/ 172950 h 201453"/>
                <a:gd name="connsiteX13" fmla="*/ 406122 w 450056"/>
                <a:gd name="connsiteY13" fmla="*/ 199096 h 201453"/>
                <a:gd name="connsiteX14" fmla="*/ 415552 w 450056"/>
                <a:gd name="connsiteY14" fmla="*/ 187095 h 201453"/>
                <a:gd name="connsiteX15" fmla="*/ 446842 w 450056"/>
                <a:gd name="connsiteY15" fmla="*/ 177665 h 201453"/>
                <a:gd name="connsiteX16" fmla="*/ 405265 w 450056"/>
                <a:gd name="connsiteY16" fmla="*/ 136088 h 201453"/>
                <a:gd name="connsiteX17" fmla="*/ 277963 w 450056"/>
                <a:gd name="connsiteY17" fmla="*/ 136088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056" h="201453">
                  <a:moveTo>
                    <a:pt x="277963" y="136088"/>
                  </a:moveTo>
                  <a:lnTo>
                    <a:pt x="277963" y="136088"/>
                  </a:lnTo>
                  <a:lnTo>
                    <a:pt x="273677" y="135660"/>
                  </a:lnTo>
                  <a:lnTo>
                    <a:pt x="141232" y="3215"/>
                  </a:lnTo>
                  <a:lnTo>
                    <a:pt x="3215" y="3215"/>
                  </a:lnTo>
                  <a:cubicBezTo>
                    <a:pt x="3215" y="3215"/>
                    <a:pt x="3215" y="3643"/>
                    <a:pt x="3215" y="4072"/>
                  </a:cubicBezTo>
                  <a:cubicBezTo>
                    <a:pt x="4501" y="11787"/>
                    <a:pt x="4501" y="19931"/>
                    <a:pt x="4501" y="28075"/>
                  </a:cubicBezTo>
                  <a:lnTo>
                    <a:pt x="112943" y="28075"/>
                  </a:lnTo>
                  <a:lnTo>
                    <a:pt x="120658" y="28075"/>
                  </a:lnTo>
                  <a:lnTo>
                    <a:pt x="281392" y="188809"/>
                  </a:lnTo>
                  <a:lnTo>
                    <a:pt x="322969" y="188809"/>
                  </a:lnTo>
                  <a:cubicBezTo>
                    <a:pt x="325112" y="183237"/>
                    <a:pt x="328113" y="177665"/>
                    <a:pt x="332827" y="172950"/>
                  </a:cubicBezTo>
                  <a:cubicBezTo>
                    <a:pt x="349544" y="156234"/>
                    <a:pt x="376976" y="156234"/>
                    <a:pt x="393692" y="172950"/>
                  </a:cubicBezTo>
                  <a:cubicBezTo>
                    <a:pt x="400979" y="180237"/>
                    <a:pt x="405265" y="189667"/>
                    <a:pt x="406122" y="199096"/>
                  </a:cubicBezTo>
                  <a:cubicBezTo>
                    <a:pt x="408694" y="194810"/>
                    <a:pt x="412123" y="190524"/>
                    <a:pt x="415552" y="187095"/>
                  </a:cubicBezTo>
                  <a:cubicBezTo>
                    <a:pt x="424553" y="179380"/>
                    <a:pt x="435697" y="177236"/>
                    <a:pt x="446842" y="177665"/>
                  </a:cubicBezTo>
                  <a:lnTo>
                    <a:pt x="405265" y="136088"/>
                  </a:lnTo>
                  <a:lnTo>
                    <a:pt x="277963" y="13608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8477DF7-7EAD-44FE-A826-A545C81E0095}"/>
                </a:ext>
              </a:extLst>
            </p:cNvPr>
            <p:cNvSpPr/>
            <p:nvPr/>
          </p:nvSpPr>
          <p:spPr>
            <a:xfrm>
              <a:off x="7523964" y="3343918"/>
              <a:ext cx="98584" cy="162878"/>
            </a:xfrm>
            <a:custGeom>
              <a:avLst/>
              <a:gdLst>
                <a:gd name="connsiteX0" fmla="*/ 3215 w 98583"/>
                <a:gd name="connsiteY0" fmla="*/ 162234 h 162877"/>
                <a:gd name="connsiteX1" fmla="*/ 91083 w 98583"/>
                <a:gd name="connsiteY1" fmla="*/ 91511 h 162877"/>
                <a:gd name="connsiteX2" fmla="*/ 95369 w 98583"/>
                <a:gd name="connsiteY2" fmla="*/ 52935 h 162877"/>
                <a:gd name="connsiteX3" fmla="*/ 95369 w 98583"/>
                <a:gd name="connsiteY3" fmla="*/ 52935 h 162877"/>
                <a:gd name="connsiteX4" fmla="*/ 81224 w 98583"/>
                <a:gd name="connsiteY4" fmla="*/ 3215 h 162877"/>
                <a:gd name="connsiteX5" fmla="*/ 73081 w 98583"/>
                <a:gd name="connsiteY5" fmla="*/ 77795 h 162877"/>
                <a:gd name="connsiteX6" fmla="*/ 72223 w 98583"/>
                <a:gd name="connsiteY6" fmla="*/ 85939 h 162877"/>
                <a:gd name="connsiteX7" fmla="*/ 8358 w 98583"/>
                <a:gd name="connsiteY7" fmla="*/ 137374 h 162877"/>
                <a:gd name="connsiteX8" fmla="*/ 3215 w 98583"/>
                <a:gd name="connsiteY8" fmla="*/ 162234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83" h="162877">
                  <a:moveTo>
                    <a:pt x="3215" y="162234"/>
                  </a:moveTo>
                  <a:lnTo>
                    <a:pt x="91083" y="91511"/>
                  </a:lnTo>
                  <a:lnTo>
                    <a:pt x="95369" y="52935"/>
                  </a:lnTo>
                  <a:lnTo>
                    <a:pt x="95369" y="52935"/>
                  </a:lnTo>
                  <a:cubicBezTo>
                    <a:pt x="90654" y="36647"/>
                    <a:pt x="85939" y="19931"/>
                    <a:pt x="81224" y="3215"/>
                  </a:cubicBezTo>
                  <a:lnTo>
                    <a:pt x="73081" y="77795"/>
                  </a:lnTo>
                  <a:lnTo>
                    <a:pt x="72223" y="85939"/>
                  </a:lnTo>
                  <a:lnTo>
                    <a:pt x="8358" y="137374"/>
                  </a:lnTo>
                  <a:cubicBezTo>
                    <a:pt x="7072" y="145518"/>
                    <a:pt x="4929" y="154090"/>
                    <a:pt x="3215" y="1622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D6C947-8CFD-4CAE-BE4A-ED7CEA165273}"/>
                </a:ext>
              </a:extLst>
            </p:cNvPr>
            <p:cNvSpPr/>
            <p:nvPr/>
          </p:nvSpPr>
          <p:spPr>
            <a:xfrm>
              <a:off x="6505123" y="4784955"/>
              <a:ext cx="514350" cy="227171"/>
            </a:xfrm>
            <a:custGeom>
              <a:avLst/>
              <a:gdLst>
                <a:gd name="connsiteX0" fmla="*/ 513279 w 514350"/>
                <a:gd name="connsiteY0" fmla="*/ 183666 h 227171"/>
                <a:gd name="connsiteX1" fmla="*/ 513279 w 514350"/>
                <a:gd name="connsiteY1" fmla="*/ 183666 h 227171"/>
                <a:gd name="connsiteX2" fmla="*/ 502991 w 514350"/>
                <a:gd name="connsiteY2" fmla="*/ 160949 h 227171"/>
                <a:gd name="connsiteX3" fmla="*/ 285678 w 514350"/>
                <a:gd name="connsiteY3" fmla="*/ 198668 h 227171"/>
                <a:gd name="connsiteX4" fmla="*/ 281392 w 514350"/>
                <a:gd name="connsiteY4" fmla="*/ 199097 h 227171"/>
                <a:gd name="connsiteX5" fmla="*/ 3215 w 514350"/>
                <a:gd name="connsiteY5" fmla="*/ 3215 h 227171"/>
                <a:gd name="connsiteX6" fmla="*/ 21646 w 514350"/>
                <a:gd name="connsiteY6" fmla="*/ 55936 h 227171"/>
                <a:gd name="connsiteX7" fmla="*/ 265105 w 514350"/>
                <a:gd name="connsiteY7" fmla="*/ 227386 h 227171"/>
                <a:gd name="connsiteX8" fmla="*/ 513279 w 514350"/>
                <a:gd name="connsiteY8" fmla="*/ 183666 h 227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27171">
                  <a:moveTo>
                    <a:pt x="513279" y="183666"/>
                  </a:moveTo>
                  <a:lnTo>
                    <a:pt x="513279" y="183666"/>
                  </a:lnTo>
                  <a:cubicBezTo>
                    <a:pt x="509850" y="175951"/>
                    <a:pt x="506420" y="168235"/>
                    <a:pt x="502991" y="160949"/>
                  </a:cubicBezTo>
                  <a:lnTo>
                    <a:pt x="285678" y="198668"/>
                  </a:lnTo>
                  <a:lnTo>
                    <a:pt x="281392" y="199097"/>
                  </a:lnTo>
                  <a:lnTo>
                    <a:pt x="3215" y="3215"/>
                  </a:lnTo>
                  <a:cubicBezTo>
                    <a:pt x="9215" y="20788"/>
                    <a:pt x="15216" y="38362"/>
                    <a:pt x="21646" y="55936"/>
                  </a:cubicBezTo>
                  <a:lnTo>
                    <a:pt x="265105" y="227386"/>
                  </a:lnTo>
                  <a:lnTo>
                    <a:pt x="513279" y="18366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EECEAC2-C3ED-4252-ACB2-039B4060DE07}"/>
                </a:ext>
              </a:extLst>
            </p:cNvPr>
            <p:cNvSpPr/>
            <p:nvPr/>
          </p:nvSpPr>
          <p:spPr>
            <a:xfrm>
              <a:off x="5867329" y="3702248"/>
              <a:ext cx="25718" cy="38576"/>
            </a:xfrm>
            <a:custGeom>
              <a:avLst/>
              <a:gdLst>
                <a:gd name="connsiteX0" fmla="*/ 10073 w 25717"/>
                <a:gd name="connsiteY0" fmla="*/ 3215 h 38576"/>
                <a:gd name="connsiteX1" fmla="*/ 3215 w 25717"/>
                <a:gd name="connsiteY1" fmla="*/ 10073 h 38576"/>
                <a:gd name="connsiteX2" fmla="*/ 15216 w 25717"/>
                <a:gd name="connsiteY2" fmla="*/ 37505 h 38576"/>
                <a:gd name="connsiteX3" fmla="*/ 25075 w 25717"/>
                <a:gd name="connsiteY3" fmla="*/ 27646 h 38576"/>
                <a:gd name="connsiteX4" fmla="*/ 10073 w 25717"/>
                <a:gd name="connsiteY4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17" h="38576">
                  <a:moveTo>
                    <a:pt x="10073" y="3215"/>
                  </a:moveTo>
                  <a:lnTo>
                    <a:pt x="3215" y="10073"/>
                  </a:lnTo>
                  <a:cubicBezTo>
                    <a:pt x="7072" y="19074"/>
                    <a:pt x="11359" y="28075"/>
                    <a:pt x="15216" y="37505"/>
                  </a:cubicBezTo>
                  <a:cubicBezTo>
                    <a:pt x="18217" y="34076"/>
                    <a:pt x="21646" y="31075"/>
                    <a:pt x="25075" y="27646"/>
                  </a:cubicBezTo>
                  <a:cubicBezTo>
                    <a:pt x="19931" y="19502"/>
                    <a:pt x="14788" y="11359"/>
                    <a:pt x="10073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CA3FE07-9C8E-48D7-AC41-58BF91547E85}"/>
                </a:ext>
              </a:extLst>
            </p:cNvPr>
            <p:cNvSpPr/>
            <p:nvPr/>
          </p:nvSpPr>
          <p:spPr>
            <a:xfrm>
              <a:off x="5749028" y="3576233"/>
              <a:ext cx="68580" cy="47149"/>
            </a:xfrm>
            <a:custGeom>
              <a:avLst/>
              <a:gdLst>
                <a:gd name="connsiteX0" fmla="*/ 3215 w 68580"/>
                <a:gd name="connsiteY0" fmla="*/ 41791 h 47148"/>
                <a:gd name="connsiteX1" fmla="*/ 67080 w 68580"/>
                <a:gd name="connsiteY1" fmla="*/ 41791 h 47148"/>
                <a:gd name="connsiteX2" fmla="*/ 68794 w 68580"/>
                <a:gd name="connsiteY2" fmla="*/ 41362 h 47148"/>
                <a:gd name="connsiteX3" fmla="*/ 41791 w 68580"/>
                <a:gd name="connsiteY3" fmla="*/ 3215 h 47148"/>
                <a:gd name="connsiteX4" fmla="*/ 3215 w 68580"/>
                <a:gd name="connsiteY4" fmla="*/ 41791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" h="47148">
                  <a:moveTo>
                    <a:pt x="3215" y="41791"/>
                  </a:moveTo>
                  <a:cubicBezTo>
                    <a:pt x="24646" y="44791"/>
                    <a:pt x="46077" y="47792"/>
                    <a:pt x="67080" y="41791"/>
                  </a:cubicBezTo>
                  <a:cubicBezTo>
                    <a:pt x="67508" y="41791"/>
                    <a:pt x="68366" y="41362"/>
                    <a:pt x="68794" y="41362"/>
                  </a:cubicBezTo>
                  <a:cubicBezTo>
                    <a:pt x="59793" y="28504"/>
                    <a:pt x="50792" y="15645"/>
                    <a:pt x="41791" y="3215"/>
                  </a:cubicBezTo>
                  <a:lnTo>
                    <a:pt x="3215" y="41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1AA5974-22F5-441F-8BEC-DCABD05EF66B}"/>
                </a:ext>
              </a:extLst>
            </p:cNvPr>
            <p:cNvSpPr/>
            <p:nvPr/>
          </p:nvSpPr>
          <p:spPr>
            <a:xfrm>
              <a:off x="5803035" y="2917007"/>
              <a:ext cx="630079" cy="732949"/>
            </a:xfrm>
            <a:custGeom>
              <a:avLst/>
              <a:gdLst>
                <a:gd name="connsiteX0" fmla="*/ 309253 w 630078"/>
                <a:gd name="connsiteY0" fmla="*/ 488847 h 732948"/>
                <a:gd name="connsiteX1" fmla="*/ 309253 w 630078"/>
                <a:gd name="connsiteY1" fmla="*/ 488847 h 732948"/>
                <a:gd name="connsiteX2" fmla="*/ 347829 w 630078"/>
                <a:gd name="connsiteY2" fmla="*/ 488847 h 732948"/>
                <a:gd name="connsiteX3" fmla="*/ 513279 w 630078"/>
                <a:gd name="connsiteY3" fmla="*/ 323398 h 732948"/>
                <a:gd name="connsiteX4" fmla="*/ 513279 w 630078"/>
                <a:gd name="connsiteY4" fmla="*/ 200382 h 732948"/>
                <a:gd name="connsiteX5" fmla="*/ 513279 w 630078"/>
                <a:gd name="connsiteY5" fmla="*/ 196525 h 732948"/>
                <a:gd name="connsiteX6" fmla="*/ 630722 w 630078"/>
                <a:gd name="connsiteY6" fmla="*/ 79081 h 732948"/>
                <a:gd name="connsiteX7" fmla="*/ 626436 w 630078"/>
                <a:gd name="connsiteY7" fmla="*/ 26361 h 732948"/>
                <a:gd name="connsiteX8" fmla="*/ 621721 w 630078"/>
                <a:gd name="connsiteY8" fmla="*/ 31933 h 732948"/>
                <a:gd name="connsiteX9" fmla="*/ 560856 w 630078"/>
                <a:gd name="connsiteY9" fmla="*/ 31933 h 732948"/>
                <a:gd name="connsiteX10" fmla="*/ 548855 w 630078"/>
                <a:gd name="connsiteY10" fmla="*/ 3215 h 732948"/>
                <a:gd name="connsiteX11" fmla="*/ 472559 w 630078"/>
                <a:gd name="connsiteY11" fmla="*/ 3215 h 732948"/>
                <a:gd name="connsiteX12" fmla="*/ 382548 w 630078"/>
                <a:gd name="connsiteY12" fmla="*/ 93226 h 732948"/>
                <a:gd name="connsiteX13" fmla="*/ 382548 w 630078"/>
                <a:gd name="connsiteY13" fmla="*/ 144232 h 732948"/>
                <a:gd name="connsiteX14" fmla="*/ 445984 w 630078"/>
                <a:gd name="connsiteY14" fmla="*/ 207669 h 732948"/>
                <a:gd name="connsiteX15" fmla="*/ 445984 w 630078"/>
                <a:gd name="connsiteY15" fmla="*/ 211527 h 732948"/>
                <a:gd name="connsiteX16" fmla="*/ 445984 w 630078"/>
                <a:gd name="connsiteY16" fmla="*/ 285679 h 732948"/>
                <a:gd name="connsiteX17" fmla="*/ 445984 w 630078"/>
                <a:gd name="connsiteY17" fmla="*/ 289536 h 732948"/>
                <a:gd name="connsiteX18" fmla="*/ 370975 w 630078"/>
                <a:gd name="connsiteY18" fmla="*/ 364546 h 732948"/>
                <a:gd name="connsiteX19" fmla="*/ 365403 w 630078"/>
                <a:gd name="connsiteY19" fmla="*/ 363260 h 732948"/>
                <a:gd name="connsiteX20" fmla="*/ 304110 w 630078"/>
                <a:gd name="connsiteY20" fmla="*/ 346543 h 732948"/>
                <a:gd name="connsiteX21" fmla="*/ 3215 w 630078"/>
                <a:gd name="connsiteY21" fmla="*/ 647438 h 732948"/>
                <a:gd name="connsiteX22" fmla="*/ 37076 w 630078"/>
                <a:gd name="connsiteY22" fmla="*/ 695016 h 732948"/>
                <a:gd name="connsiteX23" fmla="*/ 318254 w 630078"/>
                <a:gd name="connsiteY23" fmla="*/ 413837 h 732948"/>
                <a:gd name="connsiteX24" fmla="*/ 322540 w 630078"/>
                <a:gd name="connsiteY24" fmla="*/ 413409 h 732948"/>
                <a:gd name="connsiteX25" fmla="*/ 371404 w 630078"/>
                <a:gd name="connsiteY25" fmla="*/ 413837 h 732948"/>
                <a:gd name="connsiteX26" fmla="*/ 478131 w 630078"/>
                <a:gd name="connsiteY26" fmla="*/ 307110 h 732948"/>
                <a:gd name="connsiteX27" fmla="*/ 478560 w 630078"/>
                <a:gd name="connsiteY27" fmla="*/ 157948 h 732948"/>
                <a:gd name="connsiteX28" fmla="*/ 442127 w 630078"/>
                <a:gd name="connsiteY28" fmla="*/ 145947 h 732948"/>
                <a:gd name="connsiteX29" fmla="*/ 442127 w 630078"/>
                <a:gd name="connsiteY29" fmla="*/ 85511 h 732948"/>
                <a:gd name="connsiteX30" fmla="*/ 502563 w 630078"/>
                <a:gd name="connsiteY30" fmla="*/ 85511 h 732948"/>
                <a:gd name="connsiteX31" fmla="*/ 502563 w 630078"/>
                <a:gd name="connsiteY31" fmla="*/ 146376 h 732948"/>
                <a:gd name="connsiteX32" fmla="*/ 497848 w 630078"/>
                <a:gd name="connsiteY32" fmla="*/ 150662 h 732948"/>
                <a:gd name="connsiteX33" fmla="*/ 497848 w 630078"/>
                <a:gd name="connsiteY33" fmla="*/ 314825 h 732948"/>
                <a:gd name="connsiteX34" fmla="*/ 379548 w 630078"/>
                <a:gd name="connsiteY34" fmla="*/ 433126 h 732948"/>
                <a:gd name="connsiteX35" fmla="*/ 375690 w 630078"/>
                <a:gd name="connsiteY35" fmla="*/ 433126 h 732948"/>
                <a:gd name="connsiteX36" fmla="*/ 326398 w 630078"/>
                <a:gd name="connsiteY36" fmla="*/ 433126 h 732948"/>
                <a:gd name="connsiteX37" fmla="*/ 48220 w 630078"/>
                <a:gd name="connsiteY37" fmla="*/ 711303 h 732948"/>
                <a:gd name="connsiteX38" fmla="*/ 62365 w 630078"/>
                <a:gd name="connsiteY38" fmla="*/ 731877 h 732948"/>
                <a:gd name="connsiteX39" fmla="*/ 305395 w 630078"/>
                <a:gd name="connsiteY39" fmla="*/ 488847 h 732948"/>
                <a:gd name="connsiteX40" fmla="*/ 309253 w 630078"/>
                <a:gd name="connsiteY40" fmla="*/ 488847 h 732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0078" h="732948">
                  <a:moveTo>
                    <a:pt x="309253" y="488847"/>
                  </a:moveTo>
                  <a:lnTo>
                    <a:pt x="309253" y="488847"/>
                  </a:lnTo>
                  <a:lnTo>
                    <a:pt x="347829" y="488847"/>
                  </a:lnTo>
                  <a:lnTo>
                    <a:pt x="513279" y="323398"/>
                  </a:lnTo>
                  <a:lnTo>
                    <a:pt x="513279" y="200382"/>
                  </a:lnTo>
                  <a:lnTo>
                    <a:pt x="513279" y="196525"/>
                  </a:lnTo>
                  <a:lnTo>
                    <a:pt x="630722" y="79081"/>
                  </a:lnTo>
                  <a:cubicBezTo>
                    <a:pt x="629865" y="61508"/>
                    <a:pt x="629007" y="43934"/>
                    <a:pt x="626436" y="26361"/>
                  </a:cubicBezTo>
                  <a:cubicBezTo>
                    <a:pt x="625150" y="28504"/>
                    <a:pt x="623435" y="30218"/>
                    <a:pt x="621721" y="31933"/>
                  </a:cubicBezTo>
                  <a:cubicBezTo>
                    <a:pt x="605004" y="48649"/>
                    <a:pt x="577572" y="48649"/>
                    <a:pt x="560856" y="31933"/>
                  </a:cubicBezTo>
                  <a:cubicBezTo>
                    <a:pt x="552712" y="23789"/>
                    <a:pt x="549283" y="13930"/>
                    <a:pt x="548855" y="3215"/>
                  </a:cubicBezTo>
                  <a:lnTo>
                    <a:pt x="472559" y="3215"/>
                  </a:lnTo>
                  <a:lnTo>
                    <a:pt x="382548" y="93226"/>
                  </a:lnTo>
                  <a:lnTo>
                    <a:pt x="382548" y="144232"/>
                  </a:lnTo>
                  <a:lnTo>
                    <a:pt x="445984" y="207669"/>
                  </a:lnTo>
                  <a:lnTo>
                    <a:pt x="445984" y="211527"/>
                  </a:lnTo>
                  <a:lnTo>
                    <a:pt x="445984" y="285679"/>
                  </a:lnTo>
                  <a:lnTo>
                    <a:pt x="445984" y="289536"/>
                  </a:lnTo>
                  <a:lnTo>
                    <a:pt x="370975" y="364546"/>
                  </a:lnTo>
                  <a:lnTo>
                    <a:pt x="365403" y="363260"/>
                  </a:lnTo>
                  <a:lnTo>
                    <a:pt x="304110" y="346543"/>
                  </a:lnTo>
                  <a:lnTo>
                    <a:pt x="3215" y="647438"/>
                  </a:lnTo>
                  <a:cubicBezTo>
                    <a:pt x="14788" y="663297"/>
                    <a:pt x="25932" y="679156"/>
                    <a:pt x="37076" y="695016"/>
                  </a:cubicBezTo>
                  <a:lnTo>
                    <a:pt x="318254" y="413837"/>
                  </a:lnTo>
                  <a:lnTo>
                    <a:pt x="322540" y="413409"/>
                  </a:lnTo>
                  <a:lnTo>
                    <a:pt x="371404" y="413837"/>
                  </a:lnTo>
                  <a:lnTo>
                    <a:pt x="478131" y="307110"/>
                  </a:lnTo>
                  <a:lnTo>
                    <a:pt x="478560" y="157948"/>
                  </a:lnTo>
                  <a:cubicBezTo>
                    <a:pt x="465701" y="159663"/>
                    <a:pt x="451985" y="155805"/>
                    <a:pt x="442127" y="145947"/>
                  </a:cubicBezTo>
                  <a:cubicBezTo>
                    <a:pt x="425410" y="129231"/>
                    <a:pt x="425410" y="102227"/>
                    <a:pt x="442127" y="85511"/>
                  </a:cubicBezTo>
                  <a:cubicBezTo>
                    <a:pt x="458843" y="68794"/>
                    <a:pt x="485847" y="68794"/>
                    <a:pt x="502563" y="85511"/>
                  </a:cubicBezTo>
                  <a:cubicBezTo>
                    <a:pt x="519279" y="102227"/>
                    <a:pt x="519279" y="129231"/>
                    <a:pt x="502563" y="146376"/>
                  </a:cubicBezTo>
                  <a:cubicBezTo>
                    <a:pt x="500848" y="148090"/>
                    <a:pt x="499563" y="149376"/>
                    <a:pt x="497848" y="150662"/>
                  </a:cubicBezTo>
                  <a:lnTo>
                    <a:pt x="497848" y="314825"/>
                  </a:lnTo>
                  <a:lnTo>
                    <a:pt x="379548" y="433126"/>
                  </a:lnTo>
                  <a:lnTo>
                    <a:pt x="375690" y="433126"/>
                  </a:lnTo>
                  <a:lnTo>
                    <a:pt x="326398" y="433126"/>
                  </a:lnTo>
                  <a:lnTo>
                    <a:pt x="48220" y="711303"/>
                  </a:lnTo>
                  <a:cubicBezTo>
                    <a:pt x="52935" y="718161"/>
                    <a:pt x="57650" y="725019"/>
                    <a:pt x="62365" y="731877"/>
                  </a:cubicBezTo>
                  <a:lnTo>
                    <a:pt x="305395" y="488847"/>
                  </a:lnTo>
                  <a:lnTo>
                    <a:pt x="309253" y="4888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7409D6B-FA0F-4E3A-A66E-8299D73774DA}"/>
                </a:ext>
              </a:extLst>
            </p:cNvPr>
            <p:cNvSpPr/>
            <p:nvPr/>
          </p:nvSpPr>
          <p:spPr>
            <a:xfrm>
              <a:off x="5097545" y="3074741"/>
              <a:ext cx="660083" cy="1238726"/>
            </a:xfrm>
            <a:custGeom>
              <a:avLst/>
              <a:gdLst>
                <a:gd name="connsiteX0" fmla="*/ 529111 w 660082"/>
                <a:gd name="connsiteY0" fmla="*/ 761024 h 1238726"/>
                <a:gd name="connsiteX1" fmla="*/ 529111 w 660082"/>
                <a:gd name="connsiteY1" fmla="*/ 761024 h 1238726"/>
                <a:gd name="connsiteX2" fmla="*/ 506394 w 660082"/>
                <a:gd name="connsiteY2" fmla="*/ 783312 h 1238726"/>
                <a:gd name="connsiteX3" fmla="*/ 506394 w 660082"/>
                <a:gd name="connsiteY3" fmla="*/ 893469 h 1238726"/>
                <a:gd name="connsiteX4" fmla="*/ 501679 w 660082"/>
                <a:gd name="connsiteY4" fmla="*/ 896041 h 1238726"/>
                <a:gd name="connsiteX5" fmla="*/ 445529 w 660082"/>
                <a:gd name="connsiteY5" fmla="*/ 928616 h 1238726"/>
                <a:gd name="connsiteX6" fmla="*/ 443386 w 660082"/>
                <a:gd name="connsiteY6" fmla="*/ 929902 h 1238726"/>
                <a:gd name="connsiteX7" fmla="*/ 329800 w 660082"/>
                <a:gd name="connsiteY7" fmla="*/ 929902 h 1238726"/>
                <a:gd name="connsiteX8" fmla="*/ 275365 w 660082"/>
                <a:gd name="connsiteY8" fmla="*/ 984337 h 1238726"/>
                <a:gd name="connsiteX9" fmla="*/ 280508 w 660082"/>
                <a:gd name="connsiteY9" fmla="*/ 1004483 h 1238726"/>
                <a:gd name="connsiteX10" fmla="*/ 237646 w 660082"/>
                <a:gd name="connsiteY10" fmla="*/ 1047345 h 1238726"/>
                <a:gd name="connsiteX11" fmla="*/ 194783 w 660082"/>
                <a:gd name="connsiteY11" fmla="*/ 1004483 h 1238726"/>
                <a:gd name="connsiteX12" fmla="*/ 237646 w 660082"/>
                <a:gd name="connsiteY12" fmla="*/ 961192 h 1238726"/>
                <a:gd name="connsiteX13" fmla="*/ 262506 w 660082"/>
                <a:gd name="connsiteY13" fmla="*/ 968907 h 1238726"/>
                <a:gd name="connsiteX14" fmla="*/ 318656 w 660082"/>
                <a:gd name="connsiteY14" fmla="*/ 913186 h 1238726"/>
                <a:gd name="connsiteX15" fmla="*/ 321656 w 660082"/>
                <a:gd name="connsiteY15" fmla="*/ 910185 h 1238726"/>
                <a:gd name="connsiteX16" fmla="*/ 437814 w 660082"/>
                <a:gd name="connsiteY16" fmla="*/ 910185 h 1238726"/>
                <a:gd name="connsiteX17" fmla="*/ 486677 w 660082"/>
                <a:gd name="connsiteY17" fmla="*/ 881896 h 1238726"/>
                <a:gd name="connsiteX18" fmla="*/ 486677 w 660082"/>
                <a:gd name="connsiteY18" fmla="*/ 775597 h 1238726"/>
                <a:gd name="connsiteX19" fmla="*/ 489677 w 660082"/>
                <a:gd name="connsiteY19" fmla="*/ 772597 h 1238726"/>
                <a:gd name="connsiteX20" fmla="*/ 517967 w 660082"/>
                <a:gd name="connsiteY20" fmla="*/ 744307 h 1238726"/>
                <a:gd name="connsiteX21" fmla="*/ 520967 w 660082"/>
                <a:gd name="connsiteY21" fmla="*/ 741736 h 1238726"/>
                <a:gd name="connsiteX22" fmla="*/ 655984 w 660082"/>
                <a:gd name="connsiteY22" fmla="*/ 741736 h 1238726"/>
                <a:gd name="connsiteX23" fmla="*/ 654698 w 660082"/>
                <a:gd name="connsiteY23" fmla="*/ 727162 h 1238726"/>
                <a:gd name="connsiteX24" fmla="*/ 459245 w 660082"/>
                <a:gd name="connsiteY24" fmla="*/ 727162 h 1238726"/>
                <a:gd name="connsiteX25" fmla="*/ 414668 w 660082"/>
                <a:gd name="connsiteY25" fmla="*/ 771311 h 1238726"/>
                <a:gd name="connsiteX26" fmla="*/ 414668 w 660082"/>
                <a:gd name="connsiteY26" fmla="*/ 794028 h 1238726"/>
                <a:gd name="connsiteX27" fmla="*/ 449387 w 660082"/>
                <a:gd name="connsiteY27" fmla="*/ 836033 h 1238726"/>
                <a:gd name="connsiteX28" fmla="*/ 406524 w 660082"/>
                <a:gd name="connsiteY28" fmla="*/ 878896 h 1238726"/>
                <a:gd name="connsiteX29" fmla="*/ 363662 w 660082"/>
                <a:gd name="connsiteY29" fmla="*/ 836033 h 1238726"/>
                <a:gd name="connsiteX30" fmla="*/ 385093 w 660082"/>
                <a:gd name="connsiteY30" fmla="*/ 799171 h 1238726"/>
                <a:gd name="connsiteX31" fmla="*/ 385093 w 660082"/>
                <a:gd name="connsiteY31" fmla="*/ 759309 h 1238726"/>
                <a:gd name="connsiteX32" fmla="*/ 389379 w 660082"/>
                <a:gd name="connsiteY32" fmla="*/ 755023 h 1238726"/>
                <a:gd name="connsiteX33" fmla="*/ 442100 w 660082"/>
                <a:gd name="connsiteY33" fmla="*/ 702302 h 1238726"/>
                <a:gd name="connsiteX34" fmla="*/ 446386 w 660082"/>
                <a:gd name="connsiteY34" fmla="*/ 698016 h 1238726"/>
                <a:gd name="connsiteX35" fmla="*/ 650840 w 660082"/>
                <a:gd name="connsiteY35" fmla="*/ 698016 h 1238726"/>
                <a:gd name="connsiteX36" fmla="*/ 648269 w 660082"/>
                <a:gd name="connsiteY36" fmla="*/ 678728 h 1238726"/>
                <a:gd name="connsiteX37" fmla="*/ 406096 w 660082"/>
                <a:gd name="connsiteY37" fmla="*/ 678728 h 1238726"/>
                <a:gd name="connsiteX38" fmla="*/ 273222 w 660082"/>
                <a:gd name="connsiteY38" fmla="*/ 811173 h 1238726"/>
                <a:gd name="connsiteX39" fmla="*/ 281794 w 660082"/>
                <a:gd name="connsiteY39" fmla="*/ 836033 h 1238726"/>
                <a:gd name="connsiteX40" fmla="*/ 238503 w 660082"/>
                <a:gd name="connsiteY40" fmla="*/ 878896 h 1238726"/>
                <a:gd name="connsiteX41" fmla="*/ 195641 w 660082"/>
                <a:gd name="connsiteY41" fmla="*/ 836033 h 1238726"/>
                <a:gd name="connsiteX42" fmla="*/ 238503 w 660082"/>
                <a:gd name="connsiteY42" fmla="*/ 793171 h 1238726"/>
                <a:gd name="connsiteX43" fmla="*/ 248790 w 660082"/>
                <a:gd name="connsiteY43" fmla="*/ 794885 h 1238726"/>
                <a:gd name="connsiteX44" fmla="*/ 390236 w 660082"/>
                <a:gd name="connsiteY44" fmla="*/ 653439 h 1238726"/>
                <a:gd name="connsiteX45" fmla="*/ 394523 w 660082"/>
                <a:gd name="connsiteY45" fmla="*/ 649153 h 1238726"/>
                <a:gd name="connsiteX46" fmla="*/ 644840 w 660082"/>
                <a:gd name="connsiteY46" fmla="*/ 649153 h 1238726"/>
                <a:gd name="connsiteX47" fmla="*/ 643982 w 660082"/>
                <a:gd name="connsiteY47" fmla="*/ 643581 h 1238726"/>
                <a:gd name="connsiteX48" fmla="*/ 640125 w 660082"/>
                <a:gd name="connsiteY48" fmla="*/ 599861 h 1238726"/>
                <a:gd name="connsiteX49" fmla="*/ 639268 w 660082"/>
                <a:gd name="connsiteY49" fmla="*/ 599432 h 1238726"/>
                <a:gd name="connsiteX50" fmla="*/ 331943 w 660082"/>
                <a:gd name="connsiteY50" fmla="*/ 599432 h 1238726"/>
                <a:gd name="connsiteX51" fmla="*/ 280508 w 660082"/>
                <a:gd name="connsiteY51" fmla="*/ 650438 h 1238726"/>
                <a:gd name="connsiteX52" fmla="*/ 282223 w 660082"/>
                <a:gd name="connsiteY52" fmla="*/ 660726 h 1238726"/>
                <a:gd name="connsiteX53" fmla="*/ 238932 w 660082"/>
                <a:gd name="connsiteY53" fmla="*/ 703588 h 1238726"/>
                <a:gd name="connsiteX54" fmla="*/ 196069 w 660082"/>
                <a:gd name="connsiteY54" fmla="*/ 660726 h 1238726"/>
                <a:gd name="connsiteX55" fmla="*/ 238932 w 660082"/>
                <a:gd name="connsiteY55" fmla="*/ 617435 h 1238726"/>
                <a:gd name="connsiteX56" fmla="*/ 264221 w 660082"/>
                <a:gd name="connsiteY56" fmla="*/ 625578 h 1238726"/>
                <a:gd name="connsiteX57" fmla="*/ 315656 w 660082"/>
                <a:gd name="connsiteY57" fmla="*/ 574143 h 1238726"/>
                <a:gd name="connsiteX58" fmla="*/ 319942 w 660082"/>
                <a:gd name="connsiteY58" fmla="*/ 569857 h 1238726"/>
                <a:gd name="connsiteX59" fmla="*/ 609264 w 660082"/>
                <a:gd name="connsiteY59" fmla="*/ 569857 h 1238726"/>
                <a:gd name="connsiteX60" fmla="*/ 424098 w 660082"/>
                <a:gd name="connsiteY60" fmla="*/ 366260 h 1238726"/>
                <a:gd name="connsiteX61" fmla="*/ 406096 w 660082"/>
                <a:gd name="connsiteY61" fmla="*/ 370118 h 1238726"/>
                <a:gd name="connsiteX62" fmla="*/ 363233 w 660082"/>
                <a:gd name="connsiteY62" fmla="*/ 327255 h 1238726"/>
                <a:gd name="connsiteX63" fmla="*/ 371806 w 660082"/>
                <a:gd name="connsiteY63" fmla="*/ 301538 h 1238726"/>
                <a:gd name="connsiteX64" fmla="*/ 355089 w 660082"/>
                <a:gd name="connsiteY64" fmla="*/ 280107 h 1238726"/>
                <a:gd name="connsiteX65" fmla="*/ 355089 w 660082"/>
                <a:gd name="connsiteY65" fmla="*/ 392406 h 1238726"/>
                <a:gd name="connsiteX66" fmla="*/ 346088 w 660082"/>
                <a:gd name="connsiteY66" fmla="*/ 400979 h 1238726"/>
                <a:gd name="connsiteX67" fmla="*/ 145492 w 660082"/>
                <a:gd name="connsiteY67" fmla="*/ 602433 h 1238726"/>
                <a:gd name="connsiteX68" fmla="*/ 145492 w 660082"/>
                <a:gd name="connsiteY68" fmla="*/ 734449 h 1238726"/>
                <a:gd name="connsiteX69" fmla="*/ 153635 w 660082"/>
                <a:gd name="connsiteY69" fmla="*/ 759738 h 1238726"/>
                <a:gd name="connsiteX70" fmla="*/ 110773 w 660082"/>
                <a:gd name="connsiteY70" fmla="*/ 803029 h 1238726"/>
                <a:gd name="connsiteX71" fmla="*/ 67910 w 660082"/>
                <a:gd name="connsiteY71" fmla="*/ 759738 h 1238726"/>
                <a:gd name="connsiteX72" fmla="*/ 86341 w 660082"/>
                <a:gd name="connsiteY72" fmla="*/ 724162 h 1238726"/>
                <a:gd name="connsiteX73" fmla="*/ 86341 w 660082"/>
                <a:gd name="connsiteY73" fmla="*/ 578001 h 1238726"/>
                <a:gd name="connsiteX74" fmla="*/ 94914 w 660082"/>
                <a:gd name="connsiteY74" fmla="*/ 569429 h 1238726"/>
                <a:gd name="connsiteX75" fmla="*/ 296368 w 660082"/>
                <a:gd name="connsiteY75" fmla="*/ 368403 h 1238726"/>
                <a:gd name="connsiteX76" fmla="*/ 296368 w 660082"/>
                <a:gd name="connsiteY76" fmla="*/ 232101 h 1238726"/>
                <a:gd name="connsiteX77" fmla="*/ 304940 w 660082"/>
                <a:gd name="connsiteY77" fmla="*/ 223528 h 1238726"/>
                <a:gd name="connsiteX78" fmla="*/ 309226 w 660082"/>
                <a:gd name="connsiteY78" fmla="*/ 219242 h 1238726"/>
                <a:gd name="connsiteX79" fmla="*/ 166066 w 660082"/>
                <a:gd name="connsiteY79" fmla="*/ 3215 h 1238726"/>
                <a:gd name="connsiteX80" fmla="*/ 166066 w 660082"/>
                <a:gd name="connsiteY80" fmla="*/ 229529 h 1238726"/>
                <a:gd name="connsiteX81" fmla="*/ 163494 w 660082"/>
                <a:gd name="connsiteY81" fmla="*/ 232529 h 1238726"/>
                <a:gd name="connsiteX82" fmla="*/ 97486 w 660082"/>
                <a:gd name="connsiteY82" fmla="*/ 298109 h 1238726"/>
                <a:gd name="connsiteX83" fmla="*/ 109058 w 660082"/>
                <a:gd name="connsiteY83" fmla="*/ 327255 h 1238726"/>
                <a:gd name="connsiteX84" fmla="*/ 66196 w 660082"/>
                <a:gd name="connsiteY84" fmla="*/ 370118 h 1238726"/>
                <a:gd name="connsiteX85" fmla="*/ 24191 w 660082"/>
                <a:gd name="connsiteY85" fmla="*/ 336256 h 1238726"/>
                <a:gd name="connsiteX86" fmla="*/ 20333 w 660082"/>
                <a:gd name="connsiteY86" fmla="*/ 370118 h 1238726"/>
                <a:gd name="connsiteX87" fmla="*/ 4045 w 660082"/>
                <a:gd name="connsiteY87" fmla="*/ 631579 h 1238726"/>
                <a:gd name="connsiteX88" fmla="*/ 21190 w 660082"/>
                <a:gd name="connsiteY88" fmla="*/ 797028 h 1238726"/>
                <a:gd name="connsiteX89" fmla="*/ 76912 w 660082"/>
                <a:gd name="connsiteY89" fmla="*/ 1104781 h 1238726"/>
                <a:gd name="connsiteX90" fmla="*/ 91485 w 660082"/>
                <a:gd name="connsiteY90" fmla="*/ 1227368 h 1238726"/>
                <a:gd name="connsiteX91" fmla="*/ 92771 w 660082"/>
                <a:gd name="connsiteY91" fmla="*/ 1236369 h 1238726"/>
                <a:gd name="connsiteX92" fmla="*/ 436099 w 660082"/>
                <a:gd name="connsiteY92" fmla="*/ 1236369 h 1238726"/>
                <a:gd name="connsiteX93" fmla="*/ 511109 w 660082"/>
                <a:gd name="connsiteY93" fmla="*/ 1161788 h 1238726"/>
                <a:gd name="connsiteX94" fmla="*/ 514109 w 660082"/>
                <a:gd name="connsiteY94" fmla="*/ 1158788 h 1238726"/>
                <a:gd name="connsiteX95" fmla="*/ 640982 w 660082"/>
                <a:gd name="connsiteY95" fmla="*/ 1158788 h 1238726"/>
                <a:gd name="connsiteX96" fmla="*/ 641839 w 660082"/>
                <a:gd name="connsiteY96" fmla="*/ 1147644 h 1238726"/>
                <a:gd name="connsiteX97" fmla="*/ 507251 w 660082"/>
                <a:gd name="connsiteY97" fmla="*/ 1147644 h 1238726"/>
                <a:gd name="connsiteX98" fmla="*/ 448529 w 660082"/>
                <a:gd name="connsiteY98" fmla="*/ 1206794 h 1238726"/>
                <a:gd name="connsiteX99" fmla="*/ 435242 w 660082"/>
                <a:gd name="connsiteY99" fmla="*/ 1207222 h 1238726"/>
                <a:gd name="connsiteX100" fmla="*/ 400952 w 660082"/>
                <a:gd name="connsiteY100" fmla="*/ 1224367 h 1238726"/>
                <a:gd name="connsiteX101" fmla="*/ 358090 w 660082"/>
                <a:gd name="connsiteY101" fmla="*/ 1181934 h 1238726"/>
                <a:gd name="connsiteX102" fmla="*/ 400952 w 660082"/>
                <a:gd name="connsiteY102" fmla="*/ 1138642 h 1238726"/>
                <a:gd name="connsiteX103" fmla="*/ 443815 w 660082"/>
                <a:gd name="connsiteY103" fmla="*/ 1181934 h 1238726"/>
                <a:gd name="connsiteX104" fmla="*/ 443815 w 660082"/>
                <a:gd name="connsiteY104" fmla="*/ 1184077 h 1238726"/>
                <a:gd name="connsiteX105" fmla="*/ 496964 w 660082"/>
                <a:gd name="connsiteY105" fmla="*/ 1130927 h 1238726"/>
                <a:gd name="connsiteX106" fmla="*/ 499536 w 660082"/>
                <a:gd name="connsiteY106" fmla="*/ 1128355 h 1238726"/>
                <a:gd name="connsiteX107" fmla="*/ 643125 w 660082"/>
                <a:gd name="connsiteY107" fmla="*/ 1128355 h 1238726"/>
                <a:gd name="connsiteX108" fmla="*/ 645268 w 660082"/>
                <a:gd name="connsiteY108" fmla="*/ 1096637 h 1238726"/>
                <a:gd name="connsiteX109" fmla="*/ 329372 w 660082"/>
                <a:gd name="connsiteY109" fmla="*/ 1096637 h 1238726"/>
                <a:gd name="connsiteX110" fmla="*/ 272365 w 660082"/>
                <a:gd name="connsiteY110" fmla="*/ 1153644 h 1238726"/>
                <a:gd name="connsiteX111" fmla="*/ 283080 w 660082"/>
                <a:gd name="connsiteY111" fmla="*/ 1181934 h 1238726"/>
                <a:gd name="connsiteX112" fmla="*/ 239789 w 660082"/>
                <a:gd name="connsiteY112" fmla="*/ 1224367 h 1238726"/>
                <a:gd name="connsiteX113" fmla="*/ 196927 w 660082"/>
                <a:gd name="connsiteY113" fmla="*/ 1181934 h 1238726"/>
                <a:gd name="connsiteX114" fmla="*/ 239789 w 660082"/>
                <a:gd name="connsiteY114" fmla="*/ 1138642 h 1238726"/>
                <a:gd name="connsiteX115" fmla="*/ 255648 w 660082"/>
                <a:gd name="connsiteY115" fmla="*/ 1141643 h 1238726"/>
                <a:gd name="connsiteX116" fmla="*/ 316942 w 660082"/>
                <a:gd name="connsiteY116" fmla="*/ 1078635 h 1238726"/>
                <a:gd name="connsiteX117" fmla="*/ 319942 w 660082"/>
                <a:gd name="connsiteY117" fmla="*/ 1076063 h 1238726"/>
                <a:gd name="connsiteX118" fmla="*/ 645268 w 660082"/>
                <a:gd name="connsiteY118" fmla="*/ 1076063 h 1238726"/>
                <a:gd name="connsiteX119" fmla="*/ 648697 w 660082"/>
                <a:gd name="connsiteY119" fmla="*/ 1022914 h 1238726"/>
                <a:gd name="connsiteX120" fmla="*/ 616550 w 660082"/>
                <a:gd name="connsiteY120" fmla="*/ 1022914 h 1238726"/>
                <a:gd name="connsiteX121" fmla="*/ 577974 w 660082"/>
                <a:gd name="connsiteY121" fmla="*/ 1047345 h 1238726"/>
                <a:gd name="connsiteX122" fmla="*/ 535540 w 660082"/>
                <a:gd name="connsiteY122" fmla="*/ 1004483 h 1238726"/>
                <a:gd name="connsiteX123" fmla="*/ 577974 w 660082"/>
                <a:gd name="connsiteY123" fmla="*/ 961192 h 1238726"/>
                <a:gd name="connsiteX124" fmla="*/ 621265 w 660082"/>
                <a:gd name="connsiteY124" fmla="*/ 1003197 h 1238726"/>
                <a:gd name="connsiteX125" fmla="*/ 650412 w 660082"/>
                <a:gd name="connsiteY125" fmla="*/ 1003197 h 1238726"/>
                <a:gd name="connsiteX126" fmla="*/ 653841 w 660082"/>
                <a:gd name="connsiteY126" fmla="*/ 932474 h 1238726"/>
                <a:gd name="connsiteX127" fmla="*/ 539827 w 660082"/>
                <a:gd name="connsiteY127" fmla="*/ 932474 h 1238726"/>
                <a:gd name="connsiteX128" fmla="*/ 435242 w 660082"/>
                <a:gd name="connsiteY128" fmla="*/ 1037058 h 1238726"/>
                <a:gd name="connsiteX129" fmla="*/ 430956 w 660082"/>
                <a:gd name="connsiteY129" fmla="*/ 1039630 h 1238726"/>
                <a:gd name="connsiteX130" fmla="*/ 406524 w 660082"/>
                <a:gd name="connsiteY130" fmla="*/ 1047345 h 1238726"/>
                <a:gd name="connsiteX131" fmla="*/ 363662 w 660082"/>
                <a:gd name="connsiteY131" fmla="*/ 1004483 h 1238726"/>
                <a:gd name="connsiteX132" fmla="*/ 406524 w 660082"/>
                <a:gd name="connsiteY132" fmla="*/ 961192 h 1238726"/>
                <a:gd name="connsiteX133" fmla="*/ 448529 w 660082"/>
                <a:gd name="connsiteY133" fmla="*/ 995482 h 1238726"/>
                <a:gd name="connsiteX134" fmla="*/ 529111 w 660082"/>
                <a:gd name="connsiteY134" fmla="*/ 915757 h 1238726"/>
                <a:gd name="connsiteX135" fmla="*/ 532111 w 660082"/>
                <a:gd name="connsiteY135" fmla="*/ 912757 h 1238726"/>
                <a:gd name="connsiteX136" fmla="*/ 655127 w 660082"/>
                <a:gd name="connsiteY136" fmla="*/ 912757 h 1238726"/>
                <a:gd name="connsiteX137" fmla="*/ 657698 w 660082"/>
                <a:gd name="connsiteY137" fmla="*/ 848463 h 1238726"/>
                <a:gd name="connsiteX138" fmla="*/ 620837 w 660082"/>
                <a:gd name="connsiteY138" fmla="*/ 848463 h 1238726"/>
                <a:gd name="connsiteX139" fmla="*/ 580117 w 660082"/>
                <a:gd name="connsiteY139" fmla="*/ 878896 h 1238726"/>
                <a:gd name="connsiteX140" fmla="*/ 536826 w 660082"/>
                <a:gd name="connsiteY140" fmla="*/ 836033 h 1238726"/>
                <a:gd name="connsiteX141" fmla="*/ 580117 w 660082"/>
                <a:gd name="connsiteY141" fmla="*/ 793171 h 1238726"/>
                <a:gd name="connsiteX142" fmla="*/ 622551 w 660082"/>
                <a:gd name="connsiteY142" fmla="*/ 828747 h 1238726"/>
                <a:gd name="connsiteX143" fmla="*/ 658127 w 660082"/>
                <a:gd name="connsiteY143" fmla="*/ 828747 h 1238726"/>
                <a:gd name="connsiteX144" fmla="*/ 658556 w 660082"/>
                <a:gd name="connsiteY144" fmla="*/ 777740 h 1238726"/>
                <a:gd name="connsiteX145" fmla="*/ 658127 w 660082"/>
                <a:gd name="connsiteY145" fmla="*/ 761024 h 1238726"/>
                <a:gd name="connsiteX146" fmla="*/ 529111 w 660082"/>
                <a:gd name="connsiteY146" fmla="*/ 761024 h 123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660082" h="1238726">
                  <a:moveTo>
                    <a:pt x="529111" y="761024"/>
                  </a:moveTo>
                  <a:lnTo>
                    <a:pt x="529111" y="761024"/>
                  </a:lnTo>
                  <a:lnTo>
                    <a:pt x="506394" y="783312"/>
                  </a:lnTo>
                  <a:lnTo>
                    <a:pt x="506394" y="893469"/>
                  </a:lnTo>
                  <a:lnTo>
                    <a:pt x="501679" y="896041"/>
                  </a:lnTo>
                  <a:lnTo>
                    <a:pt x="445529" y="928616"/>
                  </a:lnTo>
                  <a:lnTo>
                    <a:pt x="443386" y="929902"/>
                  </a:lnTo>
                  <a:lnTo>
                    <a:pt x="329800" y="929902"/>
                  </a:lnTo>
                  <a:lnTo>
                    <a:pt x="275365" y="984337"/>
                  </a:lnTo>
                  <a:cubicBezTo>
                    <a:pt x="278365" y="990338"/>
                    <a:pt x="280508" y="997196"/>
                    <a:pt x="280508" y="1004483"/>
                  </a:cubicBezTo>
                  <a:cubicBezTo>
                    <a:pt x="280508" y="1028057"/>
                    <a:pt x="261220" y="1047345"/>
                    <a:pt x="237646" y="1047345"/>
                  </a:cubicBezTo>
                  <a:cubicBezTo>
                    <a:pt x="214072" y="1047345"/>
                    <a:pt x="194783" y="1028486"/>
                    <a:pt x="194783" y="1004483"/>
                  </a:cubicBezTo>
                  <a:cubicBezTo>
                    <a:pt x="194783" y="980480"/>
                    <a:pt x="214072" y="961192"/>
                    <a:pt x="237646" y="961192"/>
                  </a:cubicBezTo>
                  <a:cubicBezTo>
                    <a:pt x="247076" y="961192"/>
                    <a:pt x="255648" y="964192"/>
                    <a:pt x="262506" y="968907"/>
                  </a:cubicBezTo>
                  <a:lnTo>
                    <a:pt x="318656" y="913186"/>
                  </a:lnTo>
                  <a:lnTo>
                    <a:pt x="321656" y="910185"/>
                  </a:lnTo>
                  <a:lnTo>
                    <a:pt x="437814" y="910185"/>
                  </a:lnTo>
                  <a:lnTo>
                    <a:pt x="486677" y="881896"/>
                  </a:lnTo>
                  <a:lnTo>
                    <a:pt x="486677" y="775597"/>
                  </a:lnTo>
                  <a:lnTo>
                    <a:pt x="489677" y="772597"/>
                  </a:lnTo>
                  <a:lnTo>
                    <a:pt x="517967" y="744307"/>
                  </a:lnTo>
                  <a:lnTo>
                    <a:pt x="520967" y="741736"/>
                  </a:lnTo>
                  <a:lnTo>
                    <a:pt x="655984" y="741736"/>
                  </a:lnTo>
                  <a:cubicBezTo>
                    <a:pt x="655555" y="737021"/>
                    <a:pt x="655127" y="732306"/>
                    <a:pt x="654698" y="727162"/>
                  </a:cubicBezTo>
                  <a:lnTo>
                    <a:pt x="459245" y="727162"/>
                  </a:lnTo>
                  <a:lnTo>
                    <a:pt x="414668" y="771311"/>
                  </a:lnTo>
                  <a:lnTo>
                    <a:pt x="414668" y="794028"/>
                  </a:lnTo>
                  <a:cubicBezTo>
                    <a:pt x="434385" y="797886"/>
                    <a:pt x="449387" y="815031"/>
                    <a:pt x="449387" y="836033"/>
                  </a:cubicBezTo>
                  <a:cubicBezTo>
                    <a:pt x="449387" y="859608"/>
                    <a:pt x="430099" y="878896"/>
                    <a:pt x="406524" y="878896"/>
                  </a:cubicBezTo>
                  <a:cubicBezTo>
                    <a:pt x="382950" y="878896"/>
                    <a:pt x="363662" y="859608"/>
                    <a:pt x="363662" y="836033"/>
                  </a:cubicBezTo>
                  <a:cubicBezTo>
                    <a:pt x="363662" y="820174"/>
                    <a:pt x="372234" y="806458"/>
                    <a:pt x="385093" y="799171"/>
                  </a:cubicBezTo>
                  <a:lnTo>
                    <a:pt x="385093" y="759309"/>
                  </a:lnTo>
                  <a:lnTo>
                    <a:pt x="389379" y="755023"/>
                  </a:lnTo>
                  <a:lnTo>
                    <a:pt x="442100" y="702302"/>
                  </a:lnTo>
                  <a:lnTo>
                    <a:pt x="446386" y="698016"/>
                  </a:lnTo>
                  <a:lnTo>
                    <a:pt x="650840" y="698016"/>
                  </a:lnTo>
                  <a:cubicBezTo>
                    <a:pt x="649983" y="691587"/>
                    <a:pt x="649126" y="685157"/>
                    <a:pt x="648269" y="678728"/>
                  </a:cubicBezTo>
                  <a:lnTo>
                    <a:pt x="406096" y="678728"/>
                  </a:lnTo>
                  <a:lnTo>
                    <a:pt x="273222" y="811173"/>
                  </a:lnTo>
                  <a:cubicBezTo>
                    <a:pt x="278365" y="818031"/>
                    <a:pt x="281794" y="826604"/>
                    <a:pt x="281794" y="836033"/>
                  </a:cubicBezTo>
                  <a:cubicBezTo>
                    <a:pt x="281794" y="859608"/>
                    <a:pt x="262078" y="878896"/>
                    <a:pt x="238503" y="878896"/>
                  </a:cubicBezTo>
                  <a:cubicBezTo>
                    <a:pt x="214929" y="878896"/>
                    <a:pt x="195641" y="859608"/>
                    <a:pt x="195641" y="836033"/>
                  </a:cubicBezTo>
                  <a:cubicBezTo>
                    <a:pt x="195641" y="812459"/>
                    <a:pt x="214500" y="793171"/>
                    <a:pt x="238503" y="793171"/>
                  </a:cubicBezTo>
                  <a:cubicBezTo>
                    <a:pt x="241932" y="793171"/>
                    <a:pt x="245361" y="794028"/>
                    <a:pt x="248790" y="794885"/>
                  </a:cubicBezTo>
                  <a:lnTo>
                    <a:pt x="390236" y="653439"/>
                  </a:lnTo>
                  <a:lnTo>
                    <a:pt x="394523" y="649153"/>
                  </a:lnTo>
                  <a:lnTo>
                    <a:pt x="644840" y="649153"/>
                  </a:lnTo>
                  <a:cubicBezTo>
                    <a:pt x="644411" y="647438"/>
                    <a:pt x="644411" y="645295"/>
                    <a:pt x="643982" y="643581"/>
                  </a:cubicBezTo>
                  <a:cubicBezTo>
                    <a:pt x="641411" y="629007"/>
                    <a:pt x="640553" y="614434"/>
                    <a:pt x="640125" y="599861"/>
                  </a:cubicBezTo>
                  <a:cubicBezTo>
                    <a:pt x="639696" y="599861"/>
                    <a:pt x="639696" y="599432"/>
                    <a:pt x="639268" y="599432"/>
                  </a:cubicBezTo>
                  <a:lnTo>
                    <a:pt x="331943" y="599432"/>
                  </a:lnTo>
                  <a:lnTo>
                    <a:pt x="280508" y="650438"/>
                  </a:lnTo>
                  <a:cubicBezTo>
                    <a:pt x="281366" y="653868"/>
                    <a:pt x="282223" y="657297"/>
                    <a:pt x="282223" y="660726"/>
                  </a:cubicBezTo>
                  <a:cubicBezTo>
                    <a:pt x="282223" y="684300"/>
                    <a:pt x="262506" y="703588"/>
                    <a:pt x="238932" y="703588"/>
                  </a:cubicBezTo>
                  <a:cubicBezTo>
                    <a:pt x="215357" y="703588"/>
                    <a:pt x="196069" y="684300"/>
                    <a:pt x="196069" y="660726"/>
                  </a:cubicBezTo>
                  <a:cubicBezTo>
                    <a:pt x="196069" y="637151"/>
                    <a:pt x="214929" y="617435"/>
                    <a:pt x="238932" y="617435"/>
                  </a:cubicBezTo>
                  <a:cubicBezTo>
                    <a:pt x="248362" y="617435"/>
                    <a:pt x="256934" y="620435"/>
                    <a:pt x="264221" y="625578"/>
                  </a:cubicBezTo>
                  <a:lnTo>
                    <a:pt x="315656" y="574143"/>
                  </a:lnTo>
                  <a:lnTo>
                    <a:pt x="319942" y="569857"/>
                  </a:lnTo>
                  <a:lnTo>
                    <a:pt x="609264" y="569857"/>
                  </a:lnTo>
                  <a:cubicBezTo>
                    <a:pt x="543684" y="504277"/>
                    <a:pt x="481962" y="436126"/>
                    <a:pt x="424098" y="366260"/>
                  </a:cubicBezTo>
                  <a:cubicBezTo>
                    <a:pt x="418526" y="368832"/>
                    <a:pt x="412525" y="370118"/>
                    <a:pt x="406096" y="370118"/>
                  </a:cubicBezTo>
                  <a:cubicBezTo>
                    <a:pt x="382521" y="370118"/>
                    <a:pt x="363233" y="351258"/>
                    <a:pt x="363233" y="327255"/>
                  </a:cubicBezTo>
                  <a:cubicBezTo>
                    <a:pt x="363233" y="317397"/>
                    <a:pt x="366662" y="308825"/>
                    <a:pt x="371806" y="301538"/>
                  </a:cubicBezTo>
                  <a:cubicBezTo>
                    <a:pt x="366233" y="294251"/>
                    <a:pt x="360661" y="287393"/>
                    <a:pt x="355089" y="280107"/>
                  </a:cubicBezTo>
                  <a:lnTo>
                    <a:pt x="355089" y="392406"/>
                  </a:lnTo>
                  <a:lnTo>
                    <a:pt x="346088" y="400979"/>
                  </a:lnTo>
                  <a:lnTo>
                    <a:pt x="145492" y="602433"/>
                  </a:lnTo>
                  <a:lnTo>
                    <a:pt x="145492" y="734449"/>
                  </a:lnTo>
                  <a:cubicBezTo>
                    <a:pt x="150635" y="741736"/>
                    <a:pt x="153635" y="750308"/>
                    <a:pt x="153635" y="759738"/>
                  </a:cubicBezTo>
                  <a:cubicBezTo>
                    <a:pt x="153635" y="783312"/>
                    <a:pt x="134347" y="803029"/>
                    <a:pt x="110773" y="803029"/>
                  </a:cubicBezTo>
                  <a:cubicBezTo>
                    <a:pt x="87198" y="803029"/>
                    <a:pt x="67910" y="783741"/>
                    <a:pt x="67910" y="759738"/>
                  </a:cubicBezTo>
                  <a:cubicBezTo>
                    <a:pt x="67910" y="745165"/>
                    <a:pt x="75197" y="731877"/>
                    <a:pt x="86341" y="724162"/>
                  </a:cubicBezTo>
                  <a:lnTo>
                    <a:pt x="86341" y="578001"/>
                  </a:lnTo>
                  <a:lnTo>
                    <a:pt x="94914" y="569429"/>
                  </a:lnTo>
                  <a:lnTo>
                    <a:pt x="296368" y="368403"/>
                  </a:lnTo>
                  <a:lnTo>
                    <a:pt x="296368" y="232101"/>
                  </a:lnTo>
                  <a:lnTo>
                    <a:pt x="304940" y="223528"/>
                  </a:lnTo>
                  <a:lnTo>
                    <a:pt x="309226" y="219242"/>
                  </a:lnTo>
                  <a:cubicBezTo>
                    <a:pt x="257791" y="148947"/>
                    <a:pt x="210214" y="76510"/>
                    <a:pt x="166066" y="3215"/>
                  </a:cubicBezTo>
                  <a:lnTo>
                    <a:pt x="166066" y="229529"/>
                  </a:lnTo>
                  <a:lnTo>
                    <a:pt x="163494" y="232529"/>
                  </a:lnTo>
                  <a:lnTo>
                    <a:pt x="97486" y="298109"/>
                  </a:lnTo>
                  <a:cubicBezTo>
                    <a:pt x="104343" y="305824"/>
                    <a:pt x="109058" y="316111"/>
                    <a:pt x="109058" y="327255"/>
                  </a:cubicBezTo>
                  <a:cubicBezTo>
                    <a:pt x="109058" y="350830"/>
                    <a:pt x="89770" y="370118"/>
                    <a:pt x="66196" y="370118"/>
                  </a:cubicBezTo>
                  <a:cubicBezTo>
                    <a:pt x="45622" y="370118"/>
                    <a:pt x="28477" y="355545"/>
                    <a:pt x="24191" y="336256"/>
                  </a:cubicBezTo>
                  <a:cubicBezTo>
                    <a:pt x="22905" y="347401"/>
                    <a:pt x="21619" y="358545"/>
                    <a:pt x="20333" y="370118"/>
                  </a:cubicBezTo>
                  <a:cubicBezTo>
                    <a:pt x="10475" y="456700"/>
                    <a:pt x="188" y="544140"/>
                    <a:pt x="4045" y="631579"/>
                  </a:cubicBezTo>
                  <a:cubicBezTo>
                    <a:pt x="5331" y="686872"/>
                    <a:pt x="12618" y="742164"/>
                    <a:pt x="21190" y="797028"/>
                  </a:cubicBezTo>
                  <a:cubicBezTo>
                    <a:pt x="37049" y="899898"/>
                    <a:pt x="57623" y="1002340"/>
                    <a:pt x="76912" y="1104781"/>
                  </a:cubicBezTo>
                  <a:cubicBezTo>
                    <a:pt x="84627" y="1145072"/>
                    <a:pt x="85484" y="1186649"/>
                    <a:pt x="91485" y="1227368"/>
                  </a:cubicBezTo>
                  <a:cubicBezTo>
                    <a:pt x="91913" y="1230368"/>
                    <a:pt x="92342" y="1233369"/>
                    <a:pt x="92771" y="1236369"/>
                  </a:cubicBezTo>
                  <a:lnTo>
                    <a:pt x="436099" y="1236369"/>
                  </a:lnTo>
                  <a:lnTo>
                    <a:pt x="511109" y="1161788"/>
                  </a:lnTo>
                  <a:lnTo>
                    <a:pt x="514109" y="1158788"/>
                  </a:lnTo>
                  <a:lnTo>
                    <a:pt x="640982" y="1158788"/>
                  </a:lnTo>
                  <a:cubicBezTo>
                    <a:pt x="641411" y="1154930"/>
                    <a:pt x="641411" y="1151501"/>
                    <a:pt x="641839" y="1147644"/>
                  </a:cubicBezTo>
                  <a:lnTo>
                    <a:pt x="507251" y="1147644"/>
                  </a:lnTo>
                  <a:lnTo>
                    <a:pt x="448529" y="1206794"/>
                  </a:lnTo>
                  <a:cubicBezTo>
                    <a:pt x="445100" y="1210223"/>
                    <a:pt x="439100" y="1210651"/>
                    <a:pt x="435242" y="1207222"/>
                  </a:cubicBezTo>
                  <a:cubicBezTo>
                    <a:pt x="427527" y="1217510"/>
                    <a:pt x="414668" y="1224367"/>
                    <a:pt x="400952" y="1224367"/>
                  </a:cubicBezTo>
                  <a:cubicBezTo>
                    <a:pt x="377378" y="1224367"/>
                    <a:pt x="358090" y="1205508"/>
                    <a:pt x="358090" y="1181934"/>
                  </a:cubicBezTo>
                  <a:cubicBezTo>
                    <a:pt x="358090" y="1158359"/>
                    <a:pt x="376949" y="1138642"/>
                    <a:pt x="400952" y="1138642"/>
                  </a:cubicBezTo>
                  <a:cubicBezTo>
                    <a:pt x="424526" y="1138642"/>
                    <a:pt x="443815" y="1157931"/>
                    <a:pt x="443815" y="1181934"/>
                  </a:cubicBezTo>
                  <a:cubicBezTo>
                    <a:pt x="443815" y="1182791"/>
                    <a:pt x="443815" y="1183220"/>
                    <a:pt x="443815" y="1184077"/>
                  </a:cubicBezTo>
                  <a:lnTo>
                    <a:pt x="496964" y="1130927"/>
                  </a:lnTo>
                  <a:lnTo>
                    <a:pt x="499536" y="1128355"/>
                  </a:lnTo>
                  <a:lnTo>
                    <a:pt x="643125" y="1128355"/>
                  </a:lnTo>
                  <a:cubicBezTo>
                    <a:pt x="643982" y="1117640"/>
                    <a:pt x="644411" y="1107353"/>
                    <a:pt x="645268" y="1096637"/>
                  </a:cubicBezTo>
                  <a:lnTo>
                    <a:pt x="329372" y="1096637"/>
                  </a:lnTo>
                  <a:lnTo>
                    <a:pt x="272365" y="1153644"/>
                  </a:lnTo>
                  <a:cubicBezTo>
                    <a:pt x="279223" y="1161360"/>
                    <a:pt x="283080" y="1170789"/>
                    <a:pt x="283080" y="1181934"/>
                  </a:cubicBezTo>
                  <a:cubicBezTo>
                    <a:pt x="283080" y="1205508"/>
                    <a:pt x="263363" y="1224367"/>
                    <a:pt x="239789" y="1224367"/>
                  </a:cubicBezTo>
                  <a:cubicBezTo>
                    <a:pt x="216215" y="1224367"/>
                    <a:pt x="196927" y="1205508"/>
                    <a:pt x="196927" y="1181934"/>
                  </a:cubicBezTo>
                  <a:cubicBezTo>
                    <a:pt x="196927" y="1158359"/>
                    <a:pt x="215786" y="1138642"/>
                    <a:pt x="239789" y="1138642"/>
                  </a:cubicBezTo>
                  <a:cubicBezTo>
                    <a:pt x="245361" y="1138642"/>
                    <a:pt x="250933" y="1139928"/>
                    <a:pt x="255648" y="1141643"/>
                  </a:cubicBezTo>
                  <a:lnTo>
                    <a:pt x="316942" y="1078635"/>
                  </a:lnTo>
                  <a:lnTo>
                    <a:pt x="319942" y="1076063"/>
                  </a:lnTo>
                  <a:lnTo>
                    <a:pt x="645268" y="1076063"/>
                  </a:lnTo>
                  <a:cubicBezTo>
                    <a:pt x="646554" y="1058490"/>
                    <a:pt x="647412" y="1040487"/>
                    <a:pt x="648697" y="1022914"/>
                  </a:cubicBezTo>
                  <a:lnTo>
                    <a:pt x="616550" y="1022914"/>
                  </a:lnTo>
                  <a:cubicBezTo>
                    <a:pt x="609692" y="1037487"/>
                    <a:pt x="595119" y="1047345"/>
                    <a:pt x="577974" y="1047345"/>
                  </a:cubicBezTo>
                  <a:cubicBezTo>
                    <a:pt x="554400" y="1047345"/>
                    <a:pt x="535540" y="1028486"/>
                    <a:pt x="535540" y="1004483"/>
                  </a:cubicBezTo>
                  <a:cubicBezTo>
                    <a:pt x="535540" y="980480"/>
                    <a:pt x="554400" y="961192"/>
                    <a:pt x="577974" y="961192"/>
                  </a:cubicBezTo>
                  <a:cubicBezTo>
                    <a:pt x="601120" y="961192"/>
                    <a:pt x="620408" y="980051"/>
                    <a:pt x="621265" y="1003197"/>
                  </a:cubicBezTo>
                  <a:lnTo>
                    <a:pt x="650412" y="1003197"/>
                  </a:lnTo>
                  <a:cubicBezTo>
                    <a:pt x="651698" y="979623"/>
                    <a:pt x="652555" y="956048"/>
                    <a:pt x="653841" y="932474"/>
                  </a:cubicBezTo>
                  <a:lnTo>
                    <a:pt x="539827" y="932474"/>
                  </a:lnTo>
                  <a:lnTo>
                    <a:pt x="435242" y="1037058"/>
                  </a:lnTo>
                  <a:cubicBezTo>
                    <a:pt x="433956" y="1038344"/>
                    <a:pt x="432242" y="1039201"/>
                    <a:pt x="430956" y="1039630"/>
                  </a:cubicBezTo>
                  <a:cubicBezTo>
                    <a:pt x="424098" y="1044345"/>
                    <a:pt x="415525" y="1047345"/>
                    <a:pt x="406524" y="1047345"/>
                  </a:cubicBezTo>
                  <a:cubicBezTo>
                    <a:pt x="382950" y="1047345"/>
                    <a:pt x="363662" y="1028486"/>
                    <a:pt x="363662" y="1004483"/>
                  </a:cubicBezTo>
                  <a:cubicBezTo>
                    <a:pt x="363662" y="980480"/>
                    <a:pt x="382950" y="961192"/>
                    <a:pt x="406524" y="961192"/>
                  </a:cubicBezTo>
                  <a:cubicBezTo>
                    <a:pt x="427098" y="961192"/>
                    <a:pt x="444672" y="976193"/>
                    <a:pt x="448529" y="995482"/>
                  </a:cubicBezTo>
                  <a:lnTo>
                    <a:pt x="529111" y="915757"/>
                  </a:lnTo>
                  <a:lnTo>
                    <a:pt x="532111" y="912757"/>
                  </a:lnTo>
                  <a:lnTo>
                    <a:pt x="655127" y="912757"/>
                  </a:lnTo>
                  <a:cubicBezTo>
                    <a:pt x="655984" y="891326"/>
                    <a:pt x="656841" y="869895"/>
                    <a:pt x="657698" y="848463"/>
                  </a:cubicBezTo>
                  <a:lnTo>
                    <a:pt x="620837" y="848463"/>
                  </a:lnTo>
                  <a:cubicBezTo>
                    <a:pt x="615265" y="866037"/>
                    <a:pt x="599405" y="878896"/>
                    <a:pt x="580117" y="878896"/>
                  </a:cubicBezTo>
                  <a:cubicBezTo>
                    <a:pt x="556543" y="878896"/>
                    <a:pt x="536826" y="859608"/>
                    <a:pt x="536826" y="836033"/>
                  </a:cubicBezTo>
                  <a:cubicBezTo>
                    <a:pt x="536826" y="812459"/>
                    <a:pt x="556543" y="793171"/>
                    <a:pt x="580117" y="793171"/>
                  </a:cubicBezTo>
                  <a:cubicBezTo>
                    <a:pt x="601549" y="793171"/>
                    <a:pt x="619122" y="808601"/>
                    <a:pt x="622551" y="828747"/>
                  </a:cubicBezTo>
                  <a:lnTo>
                    <a:pt x="658127" y="828747"/>
                  </a:lnTo>
                  <a:cubicBezTo>
                    <a:pt x="658556" y="811602"/>
                    <a:pt x="658556" y="794457"/>
                    <a:pt x="658556" y="777740"/>
                  </a:cubicBezTo>
                  <a:cubicBezTo>
                    <a:pt x="658556" y="772168"/>
                    <a:pt x="658556" y="766596"/>
                    <a:pt x="658127" y="761024"/>
                  </a:cubicBezTo>
                  <a:lnTo>
                    <a:pt x="529111" y="7610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5D2917D-94AF-474F-9CB8-0EE9E63C66E0}"/>
                </a:ext>
              </a:extLst>
            </p:cNvPr>
            <p:cNvSpPr/>
            <p:nvPr/>
          </p:nvSpPr>
          <p:spPr>
            <a:xfrm>
              <a:off x="5907619" y="3798689"/>
              <a:ext cx="8573" cy="8573"/>
            </a:xfrm>
            <a:custGeom>
              <a:avLst/>
              <a:gdLst>
                <a:gd name="connsiteX0" fmla="*/ 4501 w 8572"/>
                <a:gd name="connsiteY0" fmla="*/ 5786 h 8572"/>
                <a:gd name="connsiteX1" fmla="*/ 7072 w 8572"/>
                <a:gd name="connsiteY1" fmla="*/ 3215 h 8572"/>
                <a:gd name="connsiteX2" fmla="*/ 3215 w 8572"/>
                <a:gd name="connsiteY2" fmla="*/ 3215 h 8572"/>
                <a:gd name="connsiteX3" fmla="*/ 4501 w 8572"/>
                <a:gd name="connsiteY3" fmla="*/ 5786 h 8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8572">
                  <a:moveTo>
                    <a:pt x="4501" y="5786"/>
                  </a:moveTo>
                  <a:lnTo>
                    <a:pt x="7072" y="3215"/>
                  </a:lnTo>
                  <a:lnTo>
                    <a:pt x="3215" y="3215"/>
                  </a:lnTo>
                  <a:cubicBezTo>
                    <a:pt x="3643" y="4072"/>
                    <a:pt x="4072" y="4929"/>
                    <a:pt x="4501" y="57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5FF3880-F90C-4AE9-BE0F-29F2ED6DF419}"/>
                </a:ext>
              </a:extLst>
            </p:cNvPr>
            <p:cNvSpPr/>
            <p:nvPr/>
          </p:nvSpPr>
          <p:spPr>
            <a:xfrm>
              <a:off x="5190530" y="4249174"/>
              <a:ext cx="548640" cy="167164"/>
            </a:xfrm>
            <a:custGeom>
              <a:avLst/>
              <a:gdLst>
                <a:gd name="connsiteX0" fmla="*/ 353830 w 548640"/>
                <a:gd name="connsiteY0" fmla="*/ 77796 h 167163"/>
                <a:gd name="connsiteX1" fmla="*/ 353830 w 548640"/>
                <a:gd name="connsiteY1" fmla="*/ 77796 h 167163"/>
                <a:gd name="connsiteX2" fmla="*/ 350830 w 548640"/>
                <a:gd name="connsiteY2" fmla="*/ 80796 h 167163"/>
                <a:gd name="connsiteX3" fmla="*/ 3215 w 548640"/>
                <a:gd name="connsiteY3" fmla="*/ 80796 h 167163"/>
                <a:gd name="connsiteX4" fmla="*/ 30218 w 548640"/>
                <a:gd name="connsiteY4" fmla="*/ 163949 h 167163"/>
                <a:gd name="connsiteX5" fmla="*/ 314825 w 548640"/>
                <a:gd name="connsiteY5" fmla="*/ 163949 h 167163"/>
                <a:gd name="connsiteX6" fmla="*/ 441698 w 548640"/>
                <a:gd name="connsiteY6" fmla="*/ 37505 h 167163"/>
                <a:gd name="connsiteX7" fmla="*/ 444270 w 548640"/>
                <a:gd name="connsiteY7" fmla="*/ 34933 h 167163"/>
                <a:gd name="connsiteX8" fmla="*/ 543711 w 548640"/>
                <a:gd name="connsiteY8" fmla="*/ 34933 h 167163"/>
                <a:gd name="connsiteX9" fmla="*/ 545854 w 548640"/>
                <a:gd name="connsiteY9" fmla="*/ 3215 h 167163"/>
                <a:gd name="connsiteX10" fmla="*/ 428411 w 548640"/>
                <a:gd name="connsiteY10" fmla="*/ 3215 h 167163"/>
                <a:gd name="connsiteX11" fmla="*/ 353830 w 548640"/>
                <a:gd name="connsiteY11" fmla="*/ 77796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8640" h="167163">
                  <a:moveTo>
                    <a:pt x="353830" y="77796"/>
                  </a:moveTo>
                  <a:lnTo>
                    <a:pt x="353830" y="77796"/>
                  </a:lnTo>
                  <a:lnTo>
                    <a:pt x="350830" y="80796"/>
                  </a:lnTo>
                  <a:lnTo>
                    <a:pt x="3215" y="80796"/>
                  </a:lnTo>
                  <a:cubicBezTo>
                    <a:pt x="9644" y="109085"/>
                    <a:pt x="19931" y="136517"/>
                    <a:pt x="30218" y="163949"/>
                  </a:cubicBezTo>
                  <a:lnTo>
                    <a:pt x="314825" y="163949"/>
                  </a:lnTo>
                  <a:lnTo>
                    <a:pt x="441698" y="37505"/>
                  </a:lnTo>
                  <a:lnTo>
                    <a:pt x="444270" y="34933"/>
                  </a:lnTo>
                  <a:lnTo>
                    <a:pt x="543711" y="34933"/>
                  </a:lnTo>
                  <a:cubicBezTo>
                    <a:pt x="544568" y="24217"/>
                    <a:pt x="545425" y="13930"/>
                    <a:pt x="545854" y="3215"/>
                  </a:cubicBezTo>
                  <a:lnTo>
                    <a:pt x="428411" y="3215"/>
                  </a:lnTo>
                  <a:lnTo>
                    <a:pt x="353830" y="7779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AE234A5-EDCD-41B6-9B1E-99AC1B1F8A03}"/>
                </a:ext>
              </a:extLst>
            </p:cNvPr>
            <p:cNvSpPr/>
            <p:nvPr/>
          </p:nvSpPr>
          <p:spPr>
            <a:xfrm>
              <a:off x="5873758" y="3019449"/>
              <a:ext cx="587216" cy="754380"/>
            </a:xfrm>
            <a:custGeom>
              <a:avLst/>
              <a:gdLst>
                <a:gd name="connsiteX0" fmla="*/ 461415 w 587216"/>
                <a:gd name="connsiteY0" fmla="*/ 293822 h 754380"/>
                <a:gd name="connsiteX1" fmla="*/ 461415 w 587216"/>
                <a:gd name="connsiteY1" fmla="*/ 293822 h 754380"/>
                <a:gd name="connsiteX2" fmla="*/ 392835 w 587216"/>
                <a:gd name="connsiteY2" fmla="*/ 361117 h 754380"/>
                <a:gd name="connsiteX3" fmla="*/ 195239 w 587216"/>
                <a:gd name="connsiteY3" fmla="*/ 559141 h 754380"/>
                <a:gd name="connsiteX4" fmla="*/ 44791 w 587216"/>
                <a:gd name="connsiteY4" fmla="*/ 711732 h 754380"/>
                <a:gd name="connsiteX5" fmla="*/ 70080 w 587216"/>
                <a:gd name="connsiteY5" fmla="*/ 753308 h 754380"/>
                <a:gd name="connsiteX6" fmla="*/ 289536 w 587216"/>
                <a:gd name="connsiteY6" fmla="*/ 533852 h 754380"/>
                <a:gd name="connsiteX7" fmla="*/ 307110 w 587216"/>
                <a:gd name="connsiteY7" fmla="*/ 469130 h 754380"/>
                <a:gd name="connsiteX8" fmla="*/ 307538 w 587216"/>
                <a:gd name="connsiteY8" fmla="*/ 466558 h 754380"/>
                <a:gd name="connsiteX9" fmla="*/ 585716 w 587216"/>
                <a:gd name="connsiteY9" fmla="*/ 188381 h 754380"/>
                <a:gd name="connsiteX10" fmla="*/ 562570 w 587216"/>
                <a:gd name="connsiteY10" fmla="*/ 39219 h 754380"/>
                <a:gd name="connsiteX11" fmla="*/ 561285 w 587216"/>
                <a:gd name="connsiteY11" fmla="*/ 3215 h 754380"/>
                <a:gd name="connsiteX12" fmla="*/ 462272 w 587216"/>
                <a:gd name="connsiteY12" fmla="*/ 102227 h 754380"/>
                <a:gd name="connsiteX13" fmla="*/ 462701 w 587216"/>
                <a:gd name="connsiteY13" fmla="*/ 224814 h 754380"/>
                <a:gd name="connsiteX14" fmla="*/ 462701 w 587216"/>
                <a:gd name="connsiteY14" fmla="*/ 229100 h 754380"/>
                <a:gd name="connsiteX15" fmla="*/ 285679 w 587216"/>
                <a:gd name="connsiteY15" fmla="*/ 406122 h 754380"/>
                <a:gd name="connsiteX16" fmla="*/ 281392 w 587216"/>
                <a:gd name="connsiteY16" fmla="*/ 406122 h 754380"/>
                <a:gd name="connsiteX17" fmla="*/ 243245 w 587216"/>
                <a:gd name="connsiteY17" fmla="*/ 406122 h 754380"/>
                <a:gd name="connsiteX18" fmla="*/ 3215 w 587216"/>
                <a:gd name="connsiteY18" fmla="*/ 646152 h 754380"/>
                <a:gd name="connsiteX19" fmla="*/ 34504 w 587216"/>
                <a:gd name="connsiteY19" fmla="*/ 694587 h 754380"/>
                <a:gd name="connsiteX20" fmla="*/ 181523 w 587216"/>
                <a:gd name="connsiteY20" fmla="*/ 545425 h 754380"/>
                <a:gd name="connsiteX21" fmla="*/ 379548 w 587216"/>
                <a:gd name="connsiteY21" fmla="*/ 346972 h 754380"/>
                <a:gd name="connsiteX22" fmla="*/ 448556 w 587216"/>
                <a:gd name="connsiteY22" fmla="*/ 279249 h 754380"/>
                <a:gd name="connsiteX23" fmla="*/ 469987 w 587216"/>
                <a:gd name="connsiteY23" fmla="*/ 259104 h 754380"/>
                <a:gd name="connsiteX24" fmla="*/ 482418 w 587216"/>
                <a:gd name="connsiteY24" fmla="*/ 248817 h 754380"/>
                <a:gd name="connsiteX25" fmla="*/ 487990 w 587216"/>
                <a:gd name="connsiteY25" fmla="*/ 232958 h 754380"/>
                <a:gd name="connsiteX26" fmla="*/ 486704 w 587216"/>
                <a:gd name="connsiteY26" fmla="*/ 196953 h 754380"/>
                <a:gd name="connsiteX27" fmla="*/ 477703 w 587216"/>
                <a:gd name="connsiteY27" fmla="*/ 147233 h 754380"/>
                <a:gd name="connsiteX28" fmla="*/ 478560 w 587216"/>
                <a:gd name="connsiteY28" fmla="*/ 140803 h 754380"/>
                <a:gd name="connsiteX29" fmla="*/ 490133 w 587216"/>
                <a:gd name="connsiteY29" fmla="*/ 101798 h 754380"/>
                <a:gd name="connsiteX30" fmla="*/ 550998 w 587216"/>
                <a:gd name="connsiteY30" fmla="*/ 101798 h 754380"/>
                <a:gd name="connsiteX31" fmla="*/ 550998 w 587216"/>
                <a:gd name="connsiteY31" fmla="*/ 162663 h 754380"/>
                <a:gd name="connsiteX32" fmla="*/ 502992 w 587216"/>
                <a:gd name="connsiteY32" fmla="*/ 171236 h 754380"/>
                <a:gd name="connsiteX33" fmla="*/ 506420 w 587216"/>
                <a:gd name="connsiteY33" fmla="*/ 194810 h 754380"/>
                <a:gd name="connsiteX34" fmla="*/ 507278 w 587216"/>
                <a:gd name="connsiteY34" fmla="*/ 235101 h 754380"/>
                <a:gd name="connsiteX35" fmla="*/ 492276 w 587216"/>
                <a:gd name="connsiteY35" fmla="*/ 265962 h 754380"/>
                <a:gd name="connsiteX36" fmla="*/ 483275 w 587216"/>
                <a:gd name="connsiteY36" fmla="*/ 273677 h 754380"/>
                <a:gd name="connsiteX37" fmla="*/ 461415 w 587216"/>
                <a:gd name="connsiteY37" fmla="*/ 293822 h 7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87216" h="754380">
                  <a:moveTo>
                    <a:pt x="461415" y="293822"/>
                  </a:moveTo>
                  <a:lnTo>
                    <a:pt x="461415" y="293822"/>
                  </a:lnTo>
                  <a:cubicBezTo>
                    <a:pt x="443841" y="310539"/>
                    <a:pt x="420267" y="333684"/>
                    <a:pt x="392835" y="361117"/>
                  </a:cubicBezTo>
                  <a:cubicBezTo>
                    <a:pt x="337542" y="415981"/>
                    <a:pt x="265962" y="487989"/>
                    <a:pt x="195239" y="559141"/>
                  </a:cubicBezTo>
                  <a:cubicBezTo>
                    <a:pt x="141232" y="613577"/>
                    <a:pt x="89368" y="666298"/>
                    <a:pt x="44791" y="711732"/>
                  </a:cubicBezTo>
                  <a:cubicBezTo>
                    <a:pt x="53364" y="725448"/>
                    <a:pt x="61508" y="739592"/>
                    <a:pt x="70080" y="753308"/>
                  </a:cubicBezTo>
                  <a:lnTo>
                    <a:pt x="289536" y="533852"/>
                  </a:lnTo>
                  <a:lnTo>
                    <a:pt x="307110" y="469130"/>
                  </a:lnTo>
                  <a:lnTo>
                    <a:pt x="307538" y="466558"/>
                  </a:lnTo>
                  <a:lnTo>
                    <a:pt x="585716" y="188381"/>
                  </a:lnTo>
                  <a:cubicBezTo>
                    <a:pt x="570714" y="140375"/>
                    <a:pt x="565142" y="89368"/>
                    <a:pt x="562570" y="39219"/>
                  </a:cubicBezTo>
                  <a:cubicBezTo>
                    <a:pt x="561713" y="27218"/>
                    <a:pt x="561285" y="15216"/>
                    <a:pt x="561285" y="3215"/>
                  </a:cubicBezTo>
                  <a:lnTo>
                    <a:pt x="462272" y="102227"/>
                  </a:lnTo>
                  <a:lnTo>
                    <a:pt x="462701" y="224814"/>
                  </a:lnTo>
                  <a:lnTo>
                    <a:pt x="462701" y="229100"/>
                  </a:lnTo>
                  <a:lnTo>
                    <a:pt x="285679" y="406122"/>
                  </a:lnTo>
                  <a:lnTo>
                    <a:pt x="281392" y="406122"/>
                  </a:lnTo>
                  <a:lnTo>
                    <a:pt x="243245" y="406122"/>
                  </a:lnTo>
                  <a:lnTo>
                    <a:pt x="3215" y="646152"/>
                  </a:lnTo>
                  <a:cubicBezTo>
                    <a:pt x="13930" y="662011"/>
                    <a:pt x="24217" y="678299"/>
                    <a:pt x="34504" y="694587"/>
                  </a:cubicBezTo>
                  <a:cubicBezTo>
                    <a:pt x="78653" y="649581"/>
                    <a:pt x="130088" y="597718"/>
                    <a:pt x="181523" y="545425"/>
                  </a:cubicBezTo>
                  <a:cubicBezTo>
                    <a:pt x="252246" y="473845"/>
                    <a:pt x="323826" y="402264"/>
                    <a:pt x="379548" y="346972"/>
                  </a:cubicBezTo>
                  <a:cubicBezTo>
                    <a:pt x="407408" y="319540"/>
                    <a:pt x="430983" y="295966"/>
                    <a:pt x="448556" y="279249"/>
                  </a:cubicBezTo>
                  <a:cubicBezTo>
                    <a:pt x="457129" y="270677"/>
                    <a:pt x="464844" y="264247"/>
                    <a:pt x="469987" y="259104"/>
                  </a:cubicBezTo>
                  <a:cubicBezTo>
                    <a:pt x="475560" y="253960"/>
                    <a:pt x="478131" y="251388"/>
                    <a:pt x="482418" y="248817"/>
                  </a:cubicBezTo>
                  <a:cubicBezTo>
                    <a:pt x="483703" y="247959"/>
                    <a:pt x="487132" y="242816"/>
                    <a:pt x="487990" y="232958"/>
                  </a:cubicBezTo>
                  <a:cubicBezTo>
                    <a:pt x="488847" y="223099"/>
                    <a:pt x="488418" y="209812"/>
                    <a:pt x="486704" y="196953"/>
                  </a:cubicBezTo>
                  <a:cubicBezTo>
                    <a:pt x="483703" y="171236"/>
                    <a:pt x="477703" y="147233"/>
                    <a:pt x="477703" y="147233"/>
                  </a:cubicBezTo>
                  <a:cubicBezTo>
                    <a:pt x="477274" y="145089"/>
                    <a:pt x="477703" y="142946"/>
                    <a:pt x="478560" y="140803"/>
                  </a:cubicBezTo>
                  <a:cubicBezTo>
                    <a:pt x="475560" y="127087"/>
                    <a:pt x="479417" y="112085"/>
                    <a:pt x="490133" y="101798"/>
                  </a:cubicBezTo>
                  <a:cubicBezTo>
                    <a:pt x="506849" y="85082"/>
                    <a:pt x="534281" y="85082"/>
                    <a:pt x="550998" y="101798"/>
                  </a:cubicBezTo>
                  <a:cubicBezTo>
                    <a:pt x="567714" y="118515"/>
                    <a:pt x="567714" y="145518"/>
                    <a:pt x="550998" y="162663"/>
                  </a:cubicBezTo>
                  <a:cubicBezTo>
                    <a:pt x="538139" y="175522"/>
                    <a:pt x="518851" y="178522"/>
                    <a:pt x="502992" y="171236"/>
                  </a:cubicBezTo>
                  <a:cubicBezTo>
                    <a:pt x="504277" y="178522"/>
                    <a:pt x="505563" y="186666"/>
                    <a:pt x="506420" y="194810"/>
                  </a:cubicBezTo>
                  <a:cubicBezTo>
                    <a:pt x="508135" y="208526"/>
                    <a:pt x="508564" y="222671"/>
                    <a:pt x="507278" y="235101"/>
                  </a:cubicBezTo>
                  <a:cubicBezTo>
                    <a:pt x="505992" y="247531"/>
                    <a:pt x="502992" y="259961"/>
                    <a:pt x="492276" y="265962"/>
                  </a:cubicBezTo>
                  <a:cubicBezTo>
                    <a:pt x="493562" y="265533"/>
                    <a:pt x="488847" y="268962"/>
                    <a:pt x="483275" y="273677"/>
                  </a:cubicBezTo>
                  <a:cubicBezTo>
                    <a:pt x="477703" y="278821"/>
                    <a:pt x="470416" y="285250"/>
                    <a:pt x="461415" y="293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1182860-C9D4-4CB2-BDC3-93206D34FDF7}"/>
                </a:ext>
              </a:extLst>
            </p:cNvPr>
            <p:cNvSpPr/>
            <p:nvPr/>
          </p:nvSpPr>
          <p:spPr>
            <a:xfrm>
              <a:off x="5887903" y="3744254"/>
              <a:ext cx="30004" cy="30004"/>
            </a:xfrm>
            <a:custGeom>
              <a:avLst/>
              <a:gdLst>
                <a:gd name="connsiteX0" fmla="*/ 3215 w 30003"/>
                <a:gd name="connsiteY0" fmla="*/ 14788 h 30003"/>
                <a:gd name="connsiteX1" fmla="*/ 9215 w 30003"/>
                <a:gd name="connsiteY1" fmla="*/ 28504 h 30003"/>
                <a:gd name="connsiteX2" fmla="*/ 26789 w 30003"/>
                <a:gd name="connsiteY2" fmla="*/ 28504 h 30003"/>
                <a:gd name="connsiteX3" fmla="*/ 28932 w 30003"/>
                <a:gd name="connsiteY3" fmla="*/ 26361 h 30003"/>
                <a:gd name="connsiteX4" fmla="*/ 14787 w 30003"/>
                <a:gd name="connsiteY4" fmla="*/ 3215 h 30003"/>
                <a:gd name="connsiteX5" fmla="*/ 3215 w 30003"/>
                <a:gd name="connsiteY5" fmla="*/ 1478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0003">
                  <a:moveTo>
                    <a:pt x="3215" y="14788"/>
                  </a:moveTo>
                  <a:cubicBezTo>
                    <a:pt x="5358" y="19502"/>
                    <a:pt x="7072" y="23789"/>
                    <a:pt x="9215" y="28504"/>
                  </a:cubicBezTo>
                  <a:lnTo>
                    <a:pt x="26789" y="28504"/>
                  </a:lnTo>
                  <a:lnTo>
                    <a:pt x="28932" y="26361"/>
                  </a:lnTo>
                  <a:cubicBezTo>
                    <a:pt x="24217" y="18645"/>
                    <a:pt x="19502" y="10930"/>
                    <a:pt x="14787" y="3215"/>
                  </a:cubicBezTo>
                  <a:cubicBezTo>
                    <a:pt x="10930" y="6644"/>
                    <a:pt x="7072" y="10501"/>
                    <a:pt x="3215" y="147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21643274-A47C-4AE4-94B1-69F86748ED87}"/>
                </a:ext>
              </a:extLst>
            </p:cNvPr>
            <p:cNvSpPr/>
            <p:nvPr/>
          </p:nvSpPr>
          <p:spPr>
            <a:xfrm>
              <a:off x="5240695" y="5104709"/>
              <a:ext cx="458629" cy="505778"/>
            </a:xfrm>
            <a:custGeom>
              <a:avLst/>
              <a:gdLst>
                <a:gd name="connsiteX0" fmla="*/ 385961 w 458628"/>
                <a:gd name="connsiteY0" fmla="*/ 350830 h 505777"/>
                <a:gd name="connsiteX1" fmla="*/ 428823 w 458628"/>
                <a:gd name="connsiteY1" fmla="*/ 307967 h 505777"/>
                <a:gd name="connsiteX2" fmla="*/ 456255 w 458628"/>
                <a:gd name="connsiteY2" fmla="*/ 318254 h 505777"/>
                <a:gd name="connsiteX3" fmla="*/ 450683 w 458628"/>
                <a:gd name="connsiteY3" fmla="*/ 270677 h 505777"/>
                <a:gd name="connsiteX4" fmla="*/ 396676 w 458628"/>
                <a:gd name="connsiteY4" fmla="*/ 270677 h 505777"/>
                <a:gd name="connsiteX5" fmla="*/ 303664 w 458628"/>
                <a:gd name="connsiteY5" fmla="*/ 363689 h 505777"/>
                <a:gd name="connsiteX6" fmla="*/ 298092 w 458628"/>
                <a:gd name="connsiteY6" fmla="*/ 366689 h 505777"/>
                <a:gd name="connsiteX7" fmla="*/ 256944 w 458628"/>
                <a:gd name="connsiteY7" fmla="*/ 398407 h 505777"/>
                <a:gd name="connsiteX8" fmla="*/ 214082 w 458628"/>
                <a:gd name="connsiteY8" fmla="*/ 355116 h 505777"/>
                <a:gd name="connsiteX9" fmla="*/ 256944 w 458628"/>
                <a:gd name="connsiteY9" fmla="*/ 312254 h 505777"/>
                <a:gd name="connsiteX10" fmla="*/ 297664 w 458628"/>
                <a:gd name="connsiteY10" fmla="*/ 341828 h 505777"/>
                <a:gd name="connsiteX11" fmla="*/ 385532 w 458628"/>
                <a:gd name="connsiteY11" fmla="*/ 253960 h 505777"/>
                <a:gd name="connsiteX12" fmla="*/ 388532 w 458628"/>
                <a:gd name="connsiteY12" fmla="*/ 251389 h 505777"/>
                <a:gd name="connsiteX13" fmla="*/ 447683 w 458628"/>
                <a:gd name="connsiteY13" fmla="*/ 251389 h 505777"/>
                <a:gd name="connsiteX14" fmla="*/ 441682 w 458628"/>
                <a:gd name="connsiteY14" fmla="*/ 217527 h 505777"/>
                <a:gd name="connsiteX15" fmla="*/ 435252 w 458628"/>
                <a:gd name="connsiteY15" fmla="*/ 217956 h 505777"/>
                <a:gd name="connsiteX16" fmla="*/ 392819 w 458628"/>
                <a:gd name="connsiteY16" fmla="*/ 175094 h 505777"/>
                <a:gd name="connsiteX17" fmla="*/ 423680 w 458628"/>
                <a:gd name="connsiteY17" fmla="*/ 133945 h 505777"/>
                <a:gd name="connsiteX18" fmla="*/ 418536 w 458628"/>
                <a:gd name="connsiteY18" fmla="*/ 111229 h 505777"/>
                <a:gd name="connsiteX19" fmla="*/ 414678 w 458628"/>
                <a:gd name="connsiteY19" fmla="*/ 94084 h 505777"/>
                <a:gd name="connsiteX20" fmla="*/ 412964 w 458628"/>
                <a:gd name="connsiteY20" fmla="*/ 94084 h 505777"/>
                <a:gd name="connsiteX21" fmla="*/ 366672 w 458628"/>
                <a:gd name="connsiteY21" fmla="*/ 140375 h 505777"/>
                <a:gd name="connsiteX22" fmla="*/ 366672 w 458628"/>
                <a:gd name="connsiteY22" fmla="*/ 230386 h 505777"/>
                <a:gd name="connsiteX23" fmla="*/ 363672 w 458628"/>
                <a:gd name="connsiteY23" fmla="*/ 232958 h 505777"/>
                <a:gd name="connsiteX24" fmla="*/ 322095 w 458628"/>
                <a:gd name="connsiteY24" fmla="*/ 274535 h 505777"/>
                <a:gd name="connsiteX25" fmla="*/ 319524 w 458628"/>
                <a:gd name="connsiteY25" fmla="*/ 277535 h 505777"/>
                <a:gd name="connsiteX26" fmla="*/ 176363 w 458628"/>
                <a:gd name="connsiteY26" fmla="*/ 277535 h 505777"/>
                <a:gd name="connsiteX27" fmla="*/ 173362 w 458628"/>
                <a:gd name="connsiteY27" fmla="*/ 274535 h 505777"/>
                <a:gd name="connsiteX28" fmla="*/ 113784 w 458628"/>
                <a:gd name="connsiteY28" fmla="*/ 215384 h 505777"/>
                <a:gd name="connsiteX29" fmla="*/ 98782 w 458628"/>
                <a:gd name="connsiteY29" fmla="*/ 217956 h 505777"/>
                <a:gd name="connsiteX30" fmla="*/ 55919 w 458628"/>
                <a:gd name="connsiteY30" fmla="*/ 175094 h 505777"/>
                <a:gd name="connsiteX31" fmla="*/ 98782 w 458628"/>
                <a:gd name="connsiteY31" fmla="*/ 132231 h 505777"/>
                <a:gd name="connsiteX32" fmla="*/ 141644 w 458628"/>
                <a:gd name="connsiteY32" fmla="*/ 175094 h 505777"/>
                <a:gd name="connsiteX33" fmla="*/ 130071 w 458628"/>
                <a:gd name="connsiteY33" fmla="*/ 203811 h 505777"/>
                <a:gd name="connsiteX34" fmla="*/ 184078 w 458628"/>
                <a:gd name="connsiteY34" fmla="*/ 257818 h 505777"/>
                <a:gd name="connsiteX35" fmla="*/ 311380 w 458628"/>
                <a:gd name="connsiteY35" fmla="*/ 257818 h 505777"/>
                <a:gd name="connsiteX36" fmla="*/ 347384 w 458628"/>
                <a:gd name="connsiteY36" fmla="*/ 221813 h 505777"/>
                <a:gd name="connsiteX37" fmla="*/ 347384 w 458628"/>
                <a:gd name="connsiteY37" fmla="*/ 132231 h 505777"/>
                <a:gd name="connsiteX38" fmla="*/ 349956 w 458628"/>
                <a:gd name="connsiteY38" fmla="*/ 129659 h 505777"/>
                <a:gd name="connsiteX39" fmla="*/ 402677 w 458628"/>
                <a:gd name="connsiteY39" fmla="*/ 77367 h 505777"/>
                <a:gd name="connsiteX40" fmla="*/ 405249 w 458628"/>
                <a:gd name="connsiteY40" fmla="*/ 74795 h 505777"/>
                <a:gd name="connsiteX41" fmla="*/ 411678 w 458628"/>
                <a:gd name="connsiteY41" fmla="*/ 74795 h 505777"/>
                <a:gd name="connsiteX42" fmla="*/ 407820 w 458628"/>
                <a:gd name="connsiteY42" fmla="*/ 39648 h 505777"/>
                <a:gd name="connsiteX43" fmla="*/ 394962 w 458628"/>
                <a:gd name="connsiteY43" fmla="*/ 39648 h 505777"/>
                <a:gd name="connsiteX44" fmla="*/ 289091 w 458628"/>
                <a:gd name="connsiteY44" fmla="*/ 145090 h 505777"/>
                <a:gd name="connsiteX45" fmla="*/ 306236 w 458628"/>
                <a:gd name="connsiteY45" fmla="*/ 179380 h 505777"/>
                <a:gd name="connsiteX46" fmla="*/ 263374 w 458628"/>
                <a:gd name="connsiteY46" fmla="*/ 222242 h 505777"/>
                <a:gd name="connsiteX47" fmla="*/ 220511 w 458628"/>
                <a:gd name="connsiteY47" fmla="*/ 179380 h 505777"/>
                <a:gd name="connsiteX48" fmla="*/ 263374 w 458628"/>
                <a:gd name="connsiteY48" fmla="*/ 136517 h 505777"/>
                <a:gd name="connsiteX49" fmla="*/ 269803 w 458628"/>
                <a:gd name="connsiteY49" fmla="*/ 136946 h 505777"/>
                <a:gd name="connsiteX50" fmla="*/ 383817 w 458628"/>
                <a:gd name="connsiteY50" fmla="*/ 22932 h 505777"/>
                <a:gd name="connsiteX51" fmla="*/ 386389 w 458628"/>
                <a:gd name="connsiteY51" fmla="*/ 20360 h 505777"/>
                <a:gd name="connsiteX52" fmla="*/ 405677 w 458628"/>
                <a:gd name="connsiteY52" fmla="*/ 20360 h 505777"/>
                <a:gd name="connsiteX53" fmla="*/ 403963 w 458628"/>
                <a:gd name="connsiteY53" fmla="*/ 3215 h 505777"/>
                <a:gd name="connsiteX54" fmla="*/ 381674 w 458628"/>
                <a:gd name="connsiteY54" fmla="*/ 3215 h 505777"/>
                <a:gd name="connsiteX55" fmla="*/ 294663 w 458628"/>
                <a:gd name="connsiteY55" fmla="*/ 90226 h 505777"/>
                <a:gd name="connsiteX56" fmla="*/ 291663 w 458628"/>
                <a:gd name="connsiteY56" fmla="*/ 92797 h 505777"/>
                <a:gd name="connsiteX57" fmla="*/ 12200 w 458628"/>
                <a:gd name="connsiteY57" fmla="*/ 92797 h 505777"/>
                <a:gd name="connsiteX58" fmla="*/ 4056 w 458628"/>
                <a:gd name="connsiteY58" fmla="*/ 253532 h 505777"/>
                <a:gd name="connsiteX59" fmla="*/ 20343 w 458628"/>
                <a:gd name="connsiteY59" fmla="*/ 381691 h 505777"/>
                <a:gd name="connsiteX60" fmla="*/ 43489 w 458628"/>
                <a:gd name="connsiteY60" fmla="*/ 505992 h 505777"/>
                <a:gd name="connsiteX61" fmla="*/ 64492 w 458628"/>
                <a:gd name="connsiteY61" fmla="*/ 484989 h 505777"/>
                <a:gd name="connsiteX62" fmla="*/ 73064 w 458628"/>
                <a:gd name="connsiteY62" fmla="*/ 476417 h 505777"/>
                <a:gd name="connsiteX63" fmla="*/ 449826 w 458628"/>
                <a:gd name="connsiteY63" fmla="*/ 476417 h 505777"/>
                <a:gd name="connsiteX64" fmla="*/ 451540 w 458628"/>
                <a:gd name="connsiteY64" fmla="*/ 463558 h 505777"/>
                <a:gd name="connsiteX65" fmla="*/ 452826 w 458628"/>
                <a:gd name="connsiteY65" fmla="*/ 451985 h 505777"/>
                <a:gd name="connsiteX66" fmla="*/ 171648 w 458628"/>
                <a:gd name="connsiteY66" fmla="*/ 451985 h 505777"/>
                <a:gd name="connsiteX67" fmla="*/ 166076 w 458628"/>
                <a:gd name="connsiteY67" fmla="*/ 446413 h 505777"/>
                <a:gd name="connsiteX68" fmla="*/ 110783 w 458628"/>
                <a:gd name="connsiteY68" fmla="*/ 390692 h 505777"/>
                <a:gd name="connsiteX69" fmla="*/ 92352 w 458628"/>
                <a:gd name="connsiteY69" fmla="*/ 394978 h 505777"/>
                <a:gd name="connsiteX70" fmla="*/ 49061 w 458628"/>
                <a:gd name="connsiteY70" fmla="*/ 351687 h 505777"/>
                <a:gd name="connsiteX71" fmla="*/ 92352 w 458628"/>
                <a:gd name="connsiteY71" fmla="*/ 308825 h 505777"/>
                <a:gd name="connsiteX72" fmla="*/ 135644 w 458628"/>
                <a:gd name="connsiteY72" fmla="*/ 351687 h 505777"/>
                <a:gd name="connsiteX73" fmla="*/ 134786 w 458628"/>
                <a:gd name="connsiteY73" fmla="*/ 359402 h 505777"/>
                <a:gd name="connsiteX74" fmla="*/ 188364 w 458628"/>
                <a:gd name="connsiteY74" fmla="*/ 412552 h 505777"/>
                <a:gd name="connsiteX75" fmla="*/ 456684 w 458628"/>
                <a:gd name="connsiteY75" fmla="*/ 412552 h 505777"/>
                <a:gd name="connsiteX76" fmla="*/ 458827 w 458628"/>
                <a:gd name="connsiteY76" fmla="*/ 382548 h 505777"/>
                <a:gd name="connsiteX77" fmla="*/ 429252 w 458628"/>
                <a:gd name="connsiteY77" fmla="*/ 394978 h 505777"/>
                <a:gd name="connsiteX78" fmla="*/ 385961 w 458628"/>
                <a:gd name="connsiteY78" fmla="*/ 3508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458628" h="505777">
                  <a:moveTo>
                    <a:pt x="385961" y="350830"/>
                  </a:moveTo>
                  <a:cubicBezTo>
                    <a:pt x="385961" y="327256"/>
                    <a:pt x="405249" y="307967"/>
                    <a:pt x="428823" y="307967"/>
                  </a:cubicBezTo>
                  <a:cubicBezTo>
                    <a:pt x="439539" y="307967"/>
                    <a:pt x="448968" y="311825"/>
                    <a:pt x="456255" y="318254"/>
                  </a:cubicBezTo>
                  <a:cubicBezTo>
                    <a:pt x="454969" y="302395"/>
                    <a:pt x="452826" y="286536"/>
                    <a:pt x="450683" y="270677"/>
                  </a:cubicBezTo>
                  <a:lnTo>
                    <a:pt x="396676" y="270677"/>
                  </a:lnTo>
                  <a:lnTo>
                    <a:pt x="303664" y="363689"/>
                  </a:lnTo>
                  <a:cubicBezTo>
                    <a:pt x="302379" y="365403"/>
                    <a:pt x="300236" y="366260"/>
                    <a:pt x="298092" y="366689"/>
                  </a:cubicBezTo>
                  <a:cubicBezTo>
                    <a:pt x="292949" y="384691"/>
                    <a:pt x="276661" y="398407"/>
                    <a:pt x="256944" y="398407"/>
                  </a:cubicBezTo>
                  <a:cubicBezTo>
                    <a:pt x="233370" y="398407"/>
                    <a:pt x="214082" y="378691"/>
                    <a:pt x="214082" y="355116"/>
                  </a:cubicBezTo>
                  <a:cubicBezTo>
                    <a:pt x="214082" y="331542"/>
                    <a:pt x="232941" y="312254"/>
                    <a:pt x="256944" y="312254"/>
                  </a:cubicBezTo>
                  <a:cubicBezTo>
                    <a:pt x="276233" y="312254"/>
                    <a:pt x="292092" y="324683"/>
                    <a:pt x="297664" y="341828"/>
                  </a:cubicBezTo>
                  <a:lnTo>
                    <a:pt x="385532" y="253960"/>
                  </a:lnTo>
                  <a:lnTo>
                    <a:pt x="388532" y="251389"/>
                  </a:lnTo>
                  <a:lnTo>
                    <a:pt x="447683" y="251389"/>
                  </a:lnTo>
                  <a:cubicBezTo>
                    <a:pt x="445968" y="240245"/>
                    <a:pt x="443825" y="228672"/>
                    <a:pt x="441682" y="217527"/>
                  </a:cubicBezTo>
                  <a:cubicBezTo>
                    <a:pt x="439539" y="217956"/>
                    <a:pt x="437396" y="217956"/>
                    <a:pt x="435252" y="217956"/>
                  </a:cubicBezTo>
                  <a:cubicBezTo>
                    <a:pt x="411678" y="217956"/>
                    <a:pt x="392819" y="199097"/>
                    <a:pt x="392819" y="175094"/>
                  </a:cubicBezTo>
                  <a:cubicBezTo>
                    <a:pt x="392819" y="155377"/>
                    <a:pt x="405677" y="139089"/>
                    <a:pt x="423680" y="133945"/>
                  </a:cubicBezTo>
                  <a:cubicBezTo>
                    <a:pt x="421965" y="126230"/>
                    <a:pt x="420251" y="118943"/>
                    <a:pt x="418536" y="111229"/>
                  </a:cubicBezTo>
                  <a:cubicBezTo>
                    <a:pt x="417250" y="105656"/>
                    <a:pt x="415964" y="99655"/>
                    <a:pt x="414678" y="94084"/>
                  </a:cubicBezTo>
                  <a:lnTo>
                    <a:pt x="412964" y="94084"/>
                  </a:lnTo>
                  <a:lnTo>
                    <a:pt x="366672" y="140375"/>
                  </a:lnTo>
                  <a:lnTo>
                    <a:pt x="366672" y="230386"/>
                  </a:lnTo>
                  <a:lnTo>
                    <a:pt x="363672" y="232958"/>
                  </a:lnTo>
                  <a:lnTo>
                    <a:pt x="322095" y="274535"/>
                  </a:lnTo>
                  <a:lnTo>
                    <a:pt x="319524" y="277535"/>
                  </a:lnTo>
                  <a:lnTo>
                    <a:pt x="176363" y="277535"/>
                  </a:lnTo>
                  <a:lnTo>
                    <a:pt x="173362" y="274535"/>
                  </a:lnTo>
                  <a:lnTo>
                    <a:pt x="113784" y="215384"/>
                  </a:lnTo>
                  <a:cubicBezTo>
                    <a:pt x="109069" y="217099"/>
                    <a:pt x="103925" y="217956"/>
                    <a:pt x="98782" y="217956"/>
                  </a:cubicBezTo>
                  <a:cubicBezTo>
                    <a:pt x="75207" y="217956"/>
                    <a:pt x="55919" y="199097"/>
                    <a:pt x="55919" y="175094"/>
                  </a:cubicBezTo>
                  <a:cubicBezTo>
                    <a:pt x="55919" y="151090"/>
                    <a:pt x="75207" y="132231"/>
                    <a:pt x="98782" y="132231"/>
                  </a:cubicBezTo>
                  <a:cubicBezTo>
                    <a:pt x="122356" y="132231"/>
                    <a:pt x="141644" y="151519"/>
                    <a:pt x="141644" y="175094"/>
                  </a:cubicBezTo>
                  <a:cubicBezTo>
                    <a:pt x="141644" y="186238"/>
                    <a:pt x="136929" y="196096"/>
                    <a:pt x="130071" y="203811"/>
                  </a:cubicBezTo>
                  <a:lnTo>
                    <a:pt x="184078" y="257818"/>
                  </a:lnTo>
                  <a:lnTo>
                    <a:pt x="311380" y="257818"/>
                  </a:lnTo>
                  <a:lnTo>
                    <a:pt x="347384" y="221813"/>
                  </a:lnTo>
                  <a:lnTo>
                    <a:pt x="347384" y="132231"/>
                  </a:lnTo>
                  <a:lnTo>
                    <a:pt x="349956" y="129659"/>
                  </a:lnTo>
                  <a:lnTo>
                    <a:pt x="402677" y="77367"/>
                  </a:lnTo>
                  <a:lnTo>
                    <a:pt x="405249" y="74795"/>
                  </a:lnTo>
                  <a:lnTo>
                    <a:pt x="411678" y="74795"/>
                  </a:lnTo>
                  <a:cubicBezTo>
                    <a:pt x="409964" y="63222"/>
                    <a:pt x="409106" y="51650"/>
                    <a:pt x="407820" y="39648"/>
                  </a:cubicBezTo>
                  <a:lnTo>
                    <a:pt x="394962" y="39648"/>
                  </a:lnTo>
                  <a:lnTo>
                    <a:pt x="289091" y="145090"/>
                  </a:lnTo>
                  <a:cubicBezTo>
                    <a:pt x="299378" y="152805"/>
                    <a:pt x="306236" y="165235"/>
                    <a:pt x="306236" y="179380"/>
                  </a:cubicBezTo>
                  <a:cubicBezTo>
                    <a:pt x="306236" y="202954"/>
                    <a:pt x="287377" y="222242"/>
                    <a:pt x="263374" y="222242"/>
                  </a:cubicBezTo>
                  <a:cubicBezTo>
                    <a:pt x="239371" y="222242"/>
                    <a:pt x="220511" y="203383"/>
                    <a:pt x="220511" y="179380"/>
                  </a:cubicBezTo>
                  <a:cubicBezTo>
                    <a:pt x="220511" y="155377"/>
                    <a:pt x="239799" y="136517"/>
                    <a:pt x="263374" y="136517"/>
                  </a:cubicBezTo>
                  <a:cubicBezTo>
                    <a:pt x="265517" y="136517"/>
                    <a:pt x="267660" y="136517"/>
                    <a:pt x="269803" y="136946"/>
                  </a:cubicBezTo>
                  <a:lnTo>
                    <a:pt x="383817" y="22932"/>
                  </a:lnTo>
                  <a:lnTo>
                    <a:pt x="386389" y="20360"/>
                  </a:lnTo>
                  <a:lnTo>
                    <a:pt x="405677" y="20360"/>
                  </a:lnTo>
                  <a:cubicBezTo>
                    <a:pt x="405249" y="14788"/>
                    <a:pt x="404391" y="8787"/>
                    <a:pt x="403963" y="3215"/>
                  </a:cubicBezTo>
                  <a:lnTo>
                    <a:pt x="381674" y="3215"/>
                  </a:lnTo>
                  <a:lnTo>
                    <a:pt x="294663" y="90226"/>
                  </a:lnTo>
                  <a:lnTo>
                    <a:pt x="291663" y="92797"/>
                  </a:lnTo>
                  <a:lnTo>
                    <a:pt x="12200" y="92797"/>
                  </a:lnTo>
                  <a:cubicBezTo>
                    <a:pt x="6627" y="146376"/>
                    <a:pt x="1055" y="199525"/>
                    <a:pt x="4056" y="253532"/>
                  </a:cubicBezTo>
                  <a:cubicBezTo>
                    <a:pt x="5341" y="296823"/>
                    <a:pt x="13057" y="339257"/>
                    <a:pt x="20343" y="381691"/>
                  </a:cubicBezTo>
                  <a:cubicBezTo>
                    <a:pt x="27630" y="423267"/>
                    <a:pt x="35774" y="464416"/>
                    <a:pt x="43489" y="505992"/>
                  </a:cubicBezTo>
                  <a:lnTo>
                    <a:pt x="64492" y="484989"/>
                  </a:lnTo>
                  <a:lnTo>
                    <a:pt x="73064" y="476417"/>
                  </a:lnTo>
                  <a:lnTo>
                    <a:pt x="449826" y="476417"/>
                  </a:lnTo>
                  <a:cubicBezTo>
                    <a:pt x="450254" y="472131"/>
                    <a:pt x="451112" y="467844"/>
                    <a:pt x="451540" y="463558"/>
                  </a:cubicBezTo>
                  <a:cubicBezTo>
                    <a:pt x="451969" y="459700"/>
                    <a:pt x="452397" y="455843"/>
                    <a:pt x="452826" y="451985"/>
                  </a:cubicBezTo>
                  <a:lnTo>
                    <a:pt x="171648" y="451985"/>
                  </a:lnTo>
                  <a:lnTo>
                    <a:pt x="166076" y="446413"/>
                  </a:lnTo>
                  <a:lnTo>
                    <a:pt x="110783" y="390692"/>
                  </a:lnTo>
                  <a:cubicBezTo>
                    <a:pt x="105211" y="393263"/>
                    <a:pt x="99210" y="394978"/>
                    <a:pt x="92352" y="394978"/>
                  </a:cubicBezTo>
                  <a:cubicBezTo>
                    <a:pt x="68778" y="394978"/>
                    <a:pt x="49061" y="375261"/>
                    <a:pt x="49061" y="351687"/>
                  </a:cubicBezTo>
                  <a:cubicBezTo>
                    <a:pt x="49061" y="328113"/>
                    <a:pt x="68349" y="308825"/>
                    <a:pt x="92352" y="308825"/>
                  </a:cubicBezTo>
                  <a:cubicBezTo>
                    <a:pt x="115927" y="308825"/>
                    <a:pt x="135644" y="328113"/>
                    <a:pt x="135644" y="351687"/>
                  </a:cubicBezTo>
                  <a:cubicBezTo>
                    <a:pt x="135644" y="354259"/>
                    <a:pt x="135215" y="356830"/>
                    <a:pt x="134786" y="359402"/>
                  </a:cubicBezTo>
                  <a:lnTo>
                    <a:pt x="188364" y="412552"/>
                  </a:lnTo>
                  <a:lnTo>
                    <a:pt x="456684" y="412552"/>
                  </a:lnTo>
                  <a:cubicBezTo>
                    <a:pt x="457541" y="402694"/>
                    <a:pt x="458398" y="392406"/>
                    <a:pt x="458827" y="382548"/>
                  </a:cubicBezTo>
                  <a:cubicBezTo>
                    <a:pt x="451112" y="390263"/>
                    <a:pt x="440825" y="394978"/>
                    <a:pt x="429252" y="394978"/>
                  </a:cubicBezTo>
                  <a:cubicBezTo>
                    <a:pt x="405249" y="394121"/>
                    <a:pt x="385961" y="374404"/>
                    <a:pt x="385961" y="350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93BD9FC-2854-4C11-BBFA-64B97EA9711B}"/>
                </a:ext>
              </a:extLst>
            </p:cNvPr>
            <p:cNvSpPr/>
            <p:nvPr/>
          </p:nvSpPr>
          <p:spPr>
            <a:xfrm>
              <a:off x="5924764" y="3802547"/>
              <a:ext cx="21431" cy="12859"/>
            </a:xfrm>
            <a:custGeom>
              <a:avLst/>
              <a:gdLst>
                <a:gd name="connsiteX0" fmla="*/ 13502 w 21431"/>
                <a:gd name="connsiteY0" fmla="*/ 3215 h 12858"/>
                <a:gd name="connsiteX1" fmla="*/ 3215 w 21431"/>
                <a:gd name="connsiteY1" fmla="*/ 13502 h 12858"/>
                <a:gd name="connsiteX2" fmla="*/ 19503 w 21431"/>
                <a:gd name="connsiteY2" fmla="*/ 13502 h 12858"/>
                <a:gd name="connsiteX3" fmla="*/ 13502 w 21431"/>
                <a:gd name="connsiteY3" fmla="*/ 3215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12858">
                  <a:moveTo>
                    <a:pt x="13502" y="3215"/>
                  </a:moveTo>
                  <a:lnTo>
                    <a:pt x="3215" y="13502"/>
                  </a:lnTo>
                  <a:lnTo>
                    <a:pt x="19503" y="13502"/>
                  </a:lnTo>
                  <a:cubicBezTo>
                    <a:pt x="17359" y="10073"/>
                    <a:pt x="15216" y="6644"/>
                    <a:pt x="13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5F86265-B65B-4949-9AF5-67B5527295BF}"/>
                </a:ext>
              </a:extLst>
            </p:cNvPr>
            <p:cNvSpPr/>
            <p:nvPr/>
          </p:nvSpPr>
          <p:spPr>
            <a:xfrm>
              <a:off x="5293828" y="567606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9000B0B-907A-4D6E-B7B8-1FA3CC38971D}"/>
                </a:ext>
              </a:extLst>
            </p:cNvPr>
            <p:cNvSpPr/>
            <p:nvPr/>
          </p:nvSpPr>
          <p:spPr>
            <a:xfrm>
              <a:off x="5293828" y="5636204"/>
              <a:ext cx="390049" cy="222885"/>
            </a:xfrm>
            <a:custGeom>
              <a:avLst/>
              <a:gdLst>
                <a:gd name="connsiteX0" fmla="*/ 3215 w 390048"/>
                <a:gd name="connsiteY0" fmla="*/ 43077 h 222885"/>
                <a:gd name="connsiteX1" fmla="*/ 18645 w 390048"/>
                <a:gd name="connsiteY1" fmla="*/ 118943 h 222885"/>
                <a:gd name="connsiteX2" fmla="*/ 41362 w 390048"/>
                <a:gd name="connsiteY2" fmla="*/ 112514 h 222885"/>
                <a:gd name="connsiteX3" fmla="*/ 84225 w 390048"/>
                <a:gd name="connsiteY3" fmla="*/ 155377 h 222885"/>
                <a:gd name="connsiteX4" fmla="*/ 79939 w 390048"/>
                <a:gd name="connsiteY4" fmla="*/ 174236 h 222885"/>
                <a:gd name="connsiteX5" fmla="*/ 127516 w 390048"/>
                <a:gd name="connsiteY5" fmla="*/ 221813 h 222885"/>
                <a:gd name="connsiteX6" fmla="*/ 352115 w 390048"/>
                <a:gd name="connsiteY6" fmla="*/ 221813 h 222885"/>
                <a:gd name="connsiteX7" fmla="*/ 356830 w 390048"/>
                <a:gd name="connsiteY7" fmla="*/ 192667 h 222885"/>
                <a:gd name="connsiteX8" fmla="*/ 334970 w 390048"/>
                <a:gd name="connsiteY8" fmla="*/ 155377 h 222885"/>
                <a:gd name="connsiteX9" fmla="*/ 370118 w 390048"/>
                <a:gd name="connsiteY9" fmla="*/ 113372 h 222885"/>
                <a:gd name="connsiteX10" fmla="*/ 374833 w 390048"/>
                <a:gd name="connsiteY10" fmla="*/ 85940 h 222885"/>
                <a:gd name="connsiteX11" fmla="*/ 309682 w 390048"/>
                <a:gd name="connsiteY11" fmla="*/ 85940 h 222885"/>
                <a:gd name="connsiteX12" fmla="*/ 247102 w 390048"/>
                <a:gd name="connsiteY12" fmla="*/ 148519 h 222885"/>
                <a:gd name="connsiteX13" fmla="*/ 248817 w 390048"/>
                <a:gd name="connsiteY13" fmla="*/ 159663 h 222885"/>
                <a:gd name="connsiteX14" fmla="*/ 205526 w 390048"/>
                <a:gd name="connsiteY14" fmla="*/ 202525 h 222885"/>
                <a:gd name="connsiteX15" fmla="*/ 162663 w 390048"/>
                <a:gd name="connsiteY15" fmla="*/ 159663 h 222885"/>
                <a:gd name="connsiteX16" fmla="*/ 205526 w 390048"/>
                <a:gd name="connsiteY16" fmla="*/ 116800 h 222885"/>
                <a:gd name="connsiteX17" fmla="*/ 220528 w 390048"/>
                <a:gd name="connsiteY17" fmla="*/ 119372 h 222885"/>
                <a:gd name="connsiteX18" fmla="*/ 286964 w 390048"/>
                <a:gd name="connsiteY18" fmla="*/ 52507 h 222885"/>
                <a:gd name="connsiteX19" fmla="*/ 292965 w 390048"/>
                <a:gd name="connsiteY19" fmla="*/ 46935 h 222885"/>
                <a:gd name="connsiteX20" fmla="*/ 380405 w 390048"/>
                <a:gd name="connsiteY20" fmla="*/ 46935 h 222885"/>
                <a:gd name="connsiteX21" fmla="*/ 387263 w 390048"/>
                <a:gd name="connsiteY21" fmla="*/ 3215 h 222885"/>
                <a:gd name="connsiteX22" fmla="*/ 43505 w 390048"/>
                <a:gd name="connsiteY22" fmla="*/ 3215 h 222885"/>
                <a:gd name="connsiteX23" fmla="*/ 3215 w 390048"/>
                <a:gd name="connsiteY23" fmla="*/ 43077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048" h="222885">
                  <a:moveTo>
                    <a:pt x="3215" y="43077"/>
                  </a:moveTo>
                  <a:cubicBezTo>
                    <a:pt x="8358" y="68366"/>
                    <a:pt x="13502" y="93655"/>
                    <a:pt x="18645" y="118943"/>
                  </a:cubicBezTo>
                  <a:cubicBezTo>
                    <a:pt x="25075" y="115086"/>
                    <a:pt x="32790" y="112514"/>
                    <a:pt x="41362" y="112514"/>
                  </a:cubicBezTo>
                  <a:cubicBezTo>
                    <a:pt x="64937" y="112514"/>
                    <a:pt x="84225" y="131374"/>
                    <a:pt x="84225" y="155377"/>
                  </a:cubicBezTo>
                  <a:cubicBezTo>
                    <a:pt x="84225" y="162235"/>
                    <a:pt x="82510" y="168664"/>
                    <a:pt x="79939" y="174236"/>
                  </a:cubicBezTo>
                  <a:lnTo>
                    <a:pt x="127516" y="221813"/>
                  </a:lnTo>
                  <a:lnTo>
                    <a:pt x="352115" y="221813"/>
                  </a:lnTo>
                  <a:cubicBezTo>
                    <a:pt x="353830" y="211955"/>
                    <a:pt x="355544" y="202525"/>
                    <a:pt x="356830" y="192667"/>
                  </a:cubicBezTo>
                  <a:cubicBezTo>
                    <a:pt x="343543" y="185380"/>
                    <a:pt x="334970" y="171236"/>
                    <a:pt x="334970" y="155377"/>
                  </a:cubicBezTo>
                  <a:cubicBezTo>
                    <a:pt x="334970" y="134374"/>
                    <a:pt x="349972" y="116800"/>
                    <a:pt x="370118" y="113372"/>
                  </a:cubicBezTo>
                  <a:cubicBezTo>
                    <a:pt x="371832" y="104371"/>
                    <a:pt x="373118" y="94941"/>
                    <a:pt x="374833" y="85940"/>
                  </a:cubicBezTo>
                  <a:lnTo>
                    <a:pt x="309682" y="85940"/>
                  </a:lnTo>
                  <a:lnTo>
                    <a:pt x="247102" y="148519"/>
                  </a:lnTo>
                  <a:cubicBezTo>
                    <a:pt x="247960" y="151948"/>
                    <a:pt x="248817" y="155806"/>
                    <a:pt x="248817" y="159663"/>
                  </a:cubicBezTo>
                  <a:cubicBezTo>
                    <a:pt x="248817" y="183237"/>
                    <a:pt x="229100" y="202525"/>
                    <a:pt x="205526" y="202525"/>
                  </a:cubicBezTo>
                  <a:cubicBezTo>
                    <a:pt x="181951" y="202525"/>
                    <a:pt x="162663" y="183666"/>
                    <a:pt x="162663" y="159663"/>
                  </a:cubicBezTo>
                  <a:cubicBezTo>
                    <a:pt x="162663" y="135660"/>
                    <a:pt x="181523" y="116800"/>
                    <a:pt x="205526" y="116800"/>
                  </a:cubicBezTo>
                  <a:cubicBezTo>
                    <a:pt x="210669" y="116800"/>
                    <a:pt x="216241" y="117658"/>
                    <a:pt x="220528" y="119372"/>
                  </a:cubicBezTo>
                  <a:lnTo>
                    <a:pt x="286964" y="52507"/>
                  </a:lnTo>
                  <a:lnTo>
                    <a:pt x="292965" y="46935"/>
                  </a:lnTo>
                  <a:lnTo>
                    <a:pt x="380405" y="46935"/>
                  </a:lnTo>
                  <a:cubicBezTo>
                    <a:pt x="382548" y="32361"/>
                    <a:pt x="385120" y="17788"/>
                    <a:pt x="387263" y="3215"/>
                  </a:cubicBezTo>
                  <a:lnTo>
                    <a:pt x="43505" y="3215"/>
                  </a:lnTo>
                  <a:lnTo>
                    <a:pt x="3215" y="4307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86E3866-7DA3-4B5F-9E6F-A78FC3E7AFB3}"/>
                </a:ext>
              </a:extLst>
            </p:cNvPr>
            <p:cNvSpPr/>
            <p:nvPr/>
          </p:nvSpPr>
          <p:spPr>
            <a:xfrm>
              <a:off x="5369266" y="6226850"/>
              <a:ext cx="300038" cy="411480"/>
            </a:xfrm>
            <a:custGeom>
              <a:avLst/>
              <a:gdLst>
                <a:gd name="connsiteX0" fmla="*/ 212812 w 300037"/>
                <a:gd name="connsiteY0" fmla="*/ 173379 h 411480"/>
                <a:gd name="connsiteX1" fmla="*/ 212812 w 300037"/>
                <a:gd name="connsiteY1" fmla="*/ 173379 h 411480"/>
                <a:gd name="connsiteX2" fmla="*/ 208526 w 300037"/>
                <a:gd name="connsiteY2" fmla="*/ 169092 h 411480"/>
                <a:gd name="connsiteX3" fmla="*/ 150662 w 300037"/>
                <a:gd name="connsiteY3" fmla="*/ 111657 h 411480"/>
                <a:gd name="connsiteX4" fmla="*/ 123658 w 300037"/>
                <a:gd name="connsiteY4" fmla="*/ 121515 h 411480"/>
                <a:gd name="connsiteX5" fmla="*/ 80796 w 300037"/>
                <a:gd name="connsiteY5" fmla="*/ 78653 h 411480"/>
                <a:gd name="connsiteX6" fmla="*/ 123658 w 300037"/>
                <a:gd name="connsiteY6" fmla="*/ 35362 h 411480"/>
                <a:gd name="connsiteX7" fmla="*/ 166521 w 300037"/>
                <a:gd name="connsiteY7" fmla="*/ 78653 h 411480"/>
                <a:gd name="connsiteX8" fmla="*/ 166092 w 300037"/>
                <a:gd name="connsiteY8" fmla="*/ 85082 h 411480"/>
                <a:gd name="connsiteX9" fmla="*/ 224814 w 300037"/>
                <a:gd name="connsiteY9" fmla="*/ 144232 h 411480"/>
                <a:gd name="connsiteX10" fmla="*/ 295966 w 300037"/>
                <a:gd name="connsiteY10" fmla="*/ 144232 h 411480"/>
                <a:gd name="connsiteX11" fmla="*/ 292965 w 300037"/>
                <a:gd name="connsiteY11" fmla="*/ 117657 h 411480"/>
                <a:gd name="connsiteX12" fmla="*/ 253103 w 300037"/>
                <a:gd name="connsiteY12" fmla="*/ 75224 h 411480"/>
                <a:gd name="connsiteX13" fmla="*/ 272391 w 300037"/>
                <a:gd name="connsiteY13" fmla="*/ 39219 h 411480"/>
                <a:gd name="connsiteX14" fmla="*/ 267248 w 300037"/>
                <a:gd name="connsiteY14" fmla="*/ 22931 h 411480"/>
                <a:gd name="connsiteX15" fmla="*/ 263819 w 300037"/>
                <a:gd name="connsiteY15" fmla="*/ 3215 h 411480"/>
                <a:gd name="connsiteX16" fmla="*/ 51649 w 300037"/>
                <a:gd name="connsiteY16" fmla="*/ 3215 h 411480"/>
                <a:gd name="connsiteX17" fmla="*/ 37933 w 300037"/>
                <a:gd name="connsiteY17" fmla="*/ 16930 h 411480"/>
                <a:gd name="connsiteX18" fmla="*/ 38362 w 300037"/>
                <a:gd name="connsiteY18" fmla="*/ 63651 h 411480"/>
                <a:gd name="connsiteX19" fmla="*/ 30647 w 300037"/>
                <a:gd name="connsiteY19" fmla="*/ 120230 h 411480"/>
                <a:gd name="connsiteX20" fmla="*/ 20788 w 300037"/>
                <a:gd name="connsiteY20" fmla="*/ 233815 h 411480"/>
                <a:gd name="connsiteX21" fmla="*/ 3215 w 300037"/>
                <a:gd name="connsiteY21" fmla="*/ 262104 h 411480"/>
                <a:gd name="connsiteX22" fmla="*/ 70509 w 300037"/>
                <a:gd name="connsiteY22" fmla="*/ 329398 h 411480"/>
                <a:gd name="connsiteX23" fmla="*/ 196525 w 300037"/>
                <a:gd name="connsiteY23" fmla="*/ 329398 h 411480"/>
                <a:gd name="connsiteX24" fmla="*/ 200811 w 300037"/>
                <a:gd name="connsiteY24" fmla="*/ 333684 h 411480"/>
                <a:gd name="connsiteX25" fmla="*/ 276249 w 300037"/>
                <a:gd name="connsiteY25" fmla="*/ 409122 h 411480"/>
                <a:gd name="connsiteX26" fmla="*/ 286536 w 300037"/>
                <a:gd name="connsiteY26" fmla="*/ 376975 h 411480"/>
                <a:gd name="connsiteX27" fmla="*/ 184523 w 300037"/>
                <a:gd name="connsiteY27" fmla="*/ 274963 h 411480"/>
                <a:gd name="connsiteX28" fmla="*/ 159234 w 300037"/>
                <a:gd name="connsiteY28" fmla="*/ 274963 h 411480"/>
                <a:gd name="connsiteX29" fmla="*/ 123658 w 300037"/>
                <a:gd name="connsiteY29" fmla="*/ 293823 h 411480"/>
                <a:gd name="connsiteX30" fmla="*/ 80796 w 300037"/>
                <a:gd name="connsiteY30" fmla="*/ 250960 h 411480"/>
                <a:gd name="connsiteX31" fmla="*/ 123658 w 300037"/>
                <a:gd name="connsiteY31" fmla="*/ 208098 h 411480"/>
                <a:gd name="connsiteX32" fmla="*/ 166092 w 300037"/>
                <a:gd name="connsiteY32" fmla="*/ 245388 h 411480"/>
                <a:gd name="connsiteX33" fmla="*/ 196525 w 300037"/>
                <a:gd name="connsiteY33" fmla="*/ 245388 h 411480"/>
                <a:gd name="connsiteX34" fmla="*/ 200811 w 300037"/>
                <a:gd name="connsiteY34" fmla="*/ 249674 h 411480"/>
                <a:gd name="connsiteX35" fmla="*/ 282678 w 300037"/>
                <a:gd name="connsiteY35" fmla="*/ 331541 h 411480"/>
                <a:gd name="connsiteX36" fmla="*/ 273677 w 300037"/>
                <a:gd name="connsiteY36" fmla="*/ 283964 h 411480"/>
                <a:gd name="connsiteX37" fmla="*/ 253103 w 300037"/>
                <a:gd name="connsiteY37" fmla="*/ 247531 h 411480"/>
                <a:gd name="connsiteX38" fmla="*/ 295537 w 300037"/>
                <a:gd name="connsiteY38" fmla="*/ 204240 h 411480"/>
                <a:gd name="connsiteX39" fmla="*/ 297680 w 300037"/>
                <a:gd name="connsiteY39" fmla="*/ 204240 h 411480"/>
                <a:gd name="connsiteX40" fmla="*/ 298537 w 300037"/>
                <a:gd name="connsiteY40" fmla="*/ 195239 h 411480"/>
                <a:gd name="connsiteX41" fmla="*/ 298109 w 300037"/>
                <a:gd name="connsiteY41" fmla="*/ 173808 h 411480"/>
                <a:gd name="connsiteX42" fmla="*/ 212812 w 300037"/>
                <a:gd name="connsiteY42" fmla="*/ 173808 h 411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00037" h="411480">
                  <a:moveTo>
                    <a:pt x="212812" y="173379"/>
                  </a:moveTo>
                  <a:lnTo>
                    <a:pt x="212812" y="173379"/>
                  </a:lnTo>
                  <a:lnTo>
                    <a:pt x="208526" y="169092"/>
                  </a:lnTo>
                  <a:lnTo>
                    <a:pt x="150662" y="111657"/>
                  </a:lnTo>
                  <a:cubicBezTo>
                    <a:pt x="143375" y="117657"/>
                    <a:pt x="133945" y="121515"/>
                    <a:pt x="123658" y="121515"/>
                  </a:cubicBezTo>
                  <a:cubicBezTo>
                    <a:pt x="100084" y="121515"/>
                    <a:pt x="80796" y="102655"/>
                    <a:pt x="80796" y="78653"/>
                  </a:cubicBezTo>
                  <a:cubicBezTo>
                    <a:pt x="80796" y="54650"/>
                    <a:pt x="99655" y="35362"/>
                    <a:pt x="123658" y="35362"/>
                  </a:cubicBezTo>
                  <a:cubicBezTo>
                    <a:pt x="147661" y="35362"/>
                    <a:pt x="166521" y="55078"/>
                    <a:pt x="166521" y="78653"/>
                  </a:cubicBezTo>
                  <a:cubicBezTo>
                    <a:pt x="166521" y="80796"/>
                    <a:pt x="166521" y="82939"/>
                    <a:pt x="166092" y="85082"/>
                  </a:cubicBezTo>
                  <a:lnTo>
                    <a:pt x="224814" y="144232"/>
                  </a:lnTo>
                  <a:lnTo>
                    <a:pt x="295966" y="144232"/>
                  </a:lnTo>
                  <a:cubicBezTo>
                    <a:pt x="295108" y="135231"/>
                    <a:pt x="293823" y="126230"/>
                    <a:pt x="292965" y="117657"/>
                  </a:cubicBezTo>
                  <a:cubicBezTo>
                    <a:pt x="270677" y="116372"/>
                    <a:pt x="253103" y="97941"/>
                    <a:pt x="253103" y="75224"/>
                  </a:cubicBezTo>
                  <a:cubicBezTo>
                    <a:pt x="253103" y="60222"/>
                    <a:pt x="260818" y="46934"/>
                    <a:pt x="272391" y="39219"/>
                  </a:cubicBezTo>
                  <a:cubicBezTo>
                    <a:pt x="270248" y="34075"/>
                    <a:pt x="268105" y="28932"/>
                    <a:pt x="267248" y="22931"/>
                  </a:cubicBezTo>
                  <a:cubicBezTo>
                    <a:pt x="265962" y="16502"/>
                    <a:pt x="265105" y="9644"/>
                    <a:pt x="263819" y="3215"/>
                  </a:cubicBezTo>
                  <a:lnTo>
                    <a:pt x="51649" y="3215"/>
                  </a:lnTo>
                  <a:lnTo>
                    <a:pt x="37933" y="16930"/>
                  </a:lnTo>
                  <a:cubicBezTo>
                    <a:pt x="38791" y="32361"/>
                    <a:pt x="39219" y="48220"/>
                    <a:pt x="38362" y="63651"/>
                  </a:cubicBezTo>
                  <a:cubicBezTo>
                    <a:pt x="37076" y="82510"/>
                    <a:pt x="29789" y="100941"/>
                    <a:pt x="30647" y="120230"/>
                  </a:cubicBezTo>
                  <a:cubicBezTo>
                    <a:pt x="31933" y="157948"/>
                    <a:pt x="35362" y="197811"/>
                    <a:pt x="20788" y="233815"/>
                  </a:cubicBezTo>
                  <a:cubicBezTo>
                    <a:pt x="16073" y="244102"/>
                    <a:pt x="10073" y="253103"/>
                    <a:pt x="3215" y="262104"/>
                  </a:cubicBezTo>
                  <a:lnTo>
                    <a:pt x="70509" y="329398"/>
                  </a:lnTo>
                  <a:lnTo>
                    <a:pt x="196525" y="329398"/>
                  </a:lnTo>
                  <a:lnTo>
                    <a:pt x="200811" y="333684"/>
                  </a:lnTo>
                  <a:lnTo>
                    <a:pt x="276249" y="409122"/>
                  </a:lnTo>
                  <a:cubicBezTo>
                    <a:pt x="281392" y="399264"/>
                    <a:pt x="284821" y="388120"/>
                    <a:pt x="286536" y="376975"/>
                  </a:cubicBezTo>
                  <a:lnTo>
                    <a:pt x="184523" y="274963"/>
                  </a:lnTo>
                  <a:lnTo>
                    <a:pt x="159234" y="274963"/>
                  </a:lnTo>
                  <a:cubicBezTo>
                    <a:pt x="151519" y="286536"/>
                    <a:pt x="138660" y="293823"/>
                    <a:pt x="123658" y="293823"/>
                  </a:cubicBezTo>
                  <a:cubicBezTo>
                    <a:pt x="100084" y="293823"/>
                    <a:pt x="80796" y="274535"/>
                    <a:pt x="80796" y="250960"/>
                  </a:cubicBezTo>
                  <a:cubicBezTo>
                    <a:pt x="80796" y="227386"/>
                    <a:pt x="99655" y="208098"/>
                    <a:pt x="123658" y="208098"/>
                  </a:cubicBezTo>
                  <a:cubicBezTo>
                    <a:pt x="145518" y="208098"/>
                    <a:pt x="163521" y="224385"/>
                    <a:pt x="166092" y="245388"/>
                  </a:cubicBezTo>
                  <a:lnTo>
                    <a:pt x="196525" y="245388"/>
                  </a:lnTo>
                  <a:lnTo>
                    <a:pt x="200811" y="249674"/>
                  </a:lnTo>
                  <a:lnTo>
                    <a:pt x="282678" y="331541"/>
                  </a:lnTo>
                  <a:cubicBezTo>
                    <a:pt x="279249" y="315682"/>
                    <a:pt x="275392" y="299823"/>
                    <a:pt x="273677" y="283964"/>
                  </a:cubicBezTo>
                  <a:cubicBezTo>
                    <a:pt x="261247" y="276678"/>
                    <a:pt x="253103" y="262961"/>
                    <a:pt x="253103" y="247531"/>
                  </a:cubicBezTo>
                  <a:cubicBezTo>
                    <a:pt x="253103" y="223957"/>
                    <a:pt x="271963" y="204240"/>
                    <a:pt x="295537" y="204240"/>
                  </a:cubicBezTo>
                  <a:cubicBezTo>
                    <a:pt x="296394" y="204240"/>
                    <a:pt x="297251" y="204240"/>
                    <a:pt x="297680" y="204240"/>
                  </a:cubicBezTo>
                  <a:cubicBezTo>
                    <a:pt x="298109" y="201239"/>
                    <a:pt x="298537" y="198239"/>
                    <a:pt x="298537" y="195239"/>
                  </a:cubicBezTo>
                  <a:cubicBezTo>
                    <a:pt x="298537" y="187952"/>
                    <a:pt x="298109" y="181094"/>
                    <a:pt x="298109" y="173808"/>
                  </a:cubicBezTo>
                  <a:lnTo>
                    <a:pt x="212812" y="17380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1DF4F30-6495-4D5E-A4BE-90056031689C}"/>
                </a:ext>
              </a:extLst>
            </p:cNvPr>
            <p:cNvSpPr/>
            <p:nvPr/>
          </p:nvSpPr>
          <p:spPr>
            <a:xfrm>
              <a:off x="5250537" y="4992838"/>
              <a:ext cx="407194" cy="184309"/>
            </a:xfrm>
            <a:custGeom>
              <a:avLst/>
              <a:gdLst>
                <a:gd name="connsiteX0" fmla="*/ 9215 w 407193"/>
                <a:gd name="connsiteY0" fmla="*/ 99227 h 184308"/>
                <a:gd name="connsiteX1" fmla="*/ 9215 w 407193"/>
                <a:gd name="connsiteY1" fmla="*/ 99227 h 184308"/>
                <a:gd name="connsiteX2" fmla="*/ 3215 w 407193"/>
                <a:gd name="connsiteY2" fmla="*/ 184095 h 184308"/>
                <a:gd name="connsiteX3" fmla="*/ 273248 w 407193"/>
                <a:gd name="connsiteY3" fmla="*/ 184095 h 184308"/>
                <a:gd name="connsiteX4" fmla="*/ 359831 w 407193"/>
                <a:gd name="connsiteY4" fmla="*/ 97084 h 184308"/>
                <a:gd name="connsiteX5" fmla="*/ 362831 w 407193"/>
                <a:gd name="connsiteY5" fmla="*/ 94084 h 184308"/>
                <a:gd name="connsiteX6" fmla="*/ 391120 w 407193"/>
                <a:gd name="connsiteY6" fmla="*/ 94084 h 184308"/>
                <a:gd name="connsiteX7" fmla="*/ 389406 w 407193"/>
                <a:gd name="connsiteY7" fmla="*/ 83796 h 184308"/>
                <a:gd name="connsiteX8" fmla="*/ 388977 w 407193"/>
                <a:gd name="connsiteY8" fmla="*/ 67937 h 184308"/>
                <a:gd name="connsiteX9" fmla="*/ 379119 w 407193"/>
                <a:gd name="connsiteY9" fmla="*/ 67508 h 184308"/>
                <a:gd name="connsiteX10" fmla="*/ 363260 w 407193"/>
                <a:gd name="connsiteY10" fmla="*/ 66223 h 184308"/>
                <a:gd name="connsiteX11" fmla="*/ 348258 w 407193"/>
                <a:gd name="connsiteY11" fmla="*/ 73509 h 184308"/>
                <a:gd name="connsiteX12" fmla="*/ 323826 w 407193"/>
                <a:gd name="connsiteY12" fmla="*/ 99655 h 184308"/>
                <a:gd name="connsiteX13" fmla="*/ 295108 w 407193"/>
                <a:gd name="connsiteY13" fmla="*/ 141232 h 184308"/>
                <a:gd name="connsiteX14" fmla="*/ 289965 w 407193"/>
                <a:gd name="connsiteY14" fmla="*/ 145089 h 184308"/>
                <a:gd name="connsiteX15" fmla="*/ 253960 w 407193"/>
                <a:gd name="connsiteY15" fmla="*/ 164807 h 184308"/>
                <a:gd name="connsiteX16" fmla="*/ 211098 w 407193"/>
                <a:gd name="connsiteY16" fmla="*/ 121515 h 184308"/>
                <a:gd name="connsiteX17" fmla="*/ 253960 w 407193"/>
                <a:gd name="connsiteY17" fmla="*/ 78653 h 184308"/>
                <a:gd name="connsiteX18" fmla="*/ 293822 w 407193"/>
                <a:gd name="connsiteY18" fmla="*/ 106513 h 184308"/>
                <a:gd name="connsiteX19" fmla="*/ 307967 w 407193"/>
                <a:gd name="connsiteY19" fmla="*/ 87225 h 184308"/>
                <a:gd name="connsiteX20" fmla="*/ 335828 w 407193"/>
                <a:gd name="connsiteY20" fmla="*/ 58079 h 184308"/>
                <a:gd name="connsiteX21" fmla="*/ 368403 w 407193"/>
                <a:gd name="connsiteY21" fmla="*/ 46935 h 184308"/>
                <a:gd name="connsiteX22" fmla="*/ 379976 w 407193"/>
                <a:gd name="connsiteY22" fmla="*/ 47792 h 184308"/>
                <a:gd name="connsiteX23" fmla="*/ 392835 w 407193"/>
                <a:gd name="connsiteY23" fmla="*/ 48220 h 184308"/>
                <a:gd name="connsiteX24" fmla="*/ 396264 w 407193"/>
                <a:gd name="connsiteY24" fmla="*/ 35362 h 184308"/>
                <a:gd name="connsiteX25" fmla="*/ 223957 w 407193"/>
                <a:gd name="connsiteY25" fmla="*/ 35362 h 184308"/>
                <a:gd name="connsiteX26" fmla="*/ 130088 w 407193"/>
                <a:gd name="connsiteY26" fmla="*/ 129659 h 184308"/>
                <a:gd name="connsiteX27" fmla="*/ 88940 w 407193"/>
                <a:gd name="connsiteY27" fmla="*/ 160520 h 184308"/>
                <a:gd name="connsiteX28" fmla="*/ 45649 w 407193"/>
                <a:gd name="connsiteY28" fmla="*/ 117658 h 184308"/>
                <a:gd name="connsiteX29" fmla="*/ 88940 w 407193"/>
                <a:gd name="connsiteY29" fmla="*/ 74366 h 184308"/>
                <a:gd name="connsiteX30" fmla="*/ 129230 w 407193"/>
                <a:gd name="connsiteY30" fmla="*/ 102656 h 184308"/>
                <a:gd name="connsiteX31" fmla="*/ 213670 w 407193"/>
                <a:gd name="connsiteY31" fmla="*/ 18645 h 184308"/>
                <a:gd name="connsiteX32" fmla="*/ 216670 w 407193"/>
                <a:gd name="connsiteY32" fmla="*/ 15645 h 184308"/>
                <a:gd name="connsiteX33" fmla="*/ 401836 w 407193"/>
                <a:gd name="connsiteY33" fmla="*/ 15645 h 184308"/>
                <a:gd name="connsiteX34" fmla="*/ 405265 w 407193"/>
                <a:gd name="connsiteY34" fmla="*/ 3215 h 184308"/>
                <a:gd name="connsiteX35" fmla="*/ 202097 w 407193"/>
                <a:gd name="connsiteY35" fmla="*/ 3215 h 184308"/>
                <a:gd name="connsiteX36" fmla="*/ 146375 w 407193"/>
                <a:gd name="connsiteY36" fmla="*/ 35362 h 184308"/>
                <a:gd name="connsiteX37" fmla="*/ 141661 w 407193"/>
                <a:gd name="connsiteY37" fmla="*/ 38362 h 184308"/>
                <a:gd name="connsiteX38" fmla="*/ 18217 w 407193"/>
                <a:gd name="connsiteY38" fmla="*/ 38362 h 184308"/>
                <a:gd name="connsiteX39" fmla="*/ 10073 w 407193"/>
                <a:gd name="connsiteY39" fmla="*/ 46506 h 184308"/>
                <a:gd name="connsiteX40" fmla="*/ 9215 w 407193"/>
                <a:gd name="connsiteY40" fmla="*/ 99227 h 18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07193" h="184308">
                  <a:moveTo>
                    <a:pt x="9215" y="99227"/>
                  </a:moveTo>
                  <a:lnTo>
                    <a:pt x="9215" y="99227"/>
                  </a:lnTo>
                  <a:cubicBezTo>
                    <a:pt x="8358" y="127516"/>
                    <a:pt x="6215" y="155805"/>
                    <a:pt x="3215" y="184095"/>
                  </a:cubicBezTo>
                  <a:lnTo>
                    <a:pt x="273248" y="184095"/>
                  </a:lnTo>
                  <a:lnTo>
                    <a:pt x="359831" y="97084"/>
                  </a:lnTo>
                  <a:lnTo>
                    <a:pt x="362831" y="94084"/>
                  </a:lnTo>
                  <a:lnTo>
                    <a:pt x="391120" y="94084"/>
                  </a:lnTo>
                  <a:cubicBezTo>
                    <a:pt x="390692" y="90654"/>
                    <a:pt x="390263" y="87225"/>
                    <a:pt x="389406" y="83796"/>
                  </a:cubicBezTo>
                  <a:cubicBezTo>
                    <a:pt x="388549" y="78653"/>
                    <a:pt x="388549" y="73081"/>
                    <a:pt x="388977" y="67937"/>
                  </a:cubicBezTo>
                  <a:cubicBezTo>
                    <a:pt x="385120" y="67937"/>
                    <a:pt x="382119" y="67508"/>
                    <a:pt x="379119" y="67508"/>
                  </a:cubicBezTo>
                  <a:cubicBezTo>
                    <a:pt x="371832" y="67080"/>
                    <a:pt x="367975" y="67508"/>
                    <a:pt x="363260" y="66223"/>
                  </a:cubicBezTo>
                  <a:cubicBezTo>
                    <a:pt x="361974" y="65794"/>
                    <a:pt x="355973" y="67080"/>
                    <a:pt x="348258" y="73509"/>
                  </a:cubicBezTo>
                  <a:cubicBezTo>
                    <a:pt x="340543" y="79939"/>
                    <a:pt x="331542" y="89797"/>
                    <a:pt x="323826" y="99655"/>
                  </a:cubicBezTo>
                  <a:cubicBezTo>
                    <a:pt x="307967" y="119801"/>
                    <a:pt x="295108" y="141232"/>
                    <a:pt x="295108" y="141232"/>
                  </a:cubicBezTo>
                  <a:cubicBezTo>
                    <a:pt x="293822" y="142946"/>
                    <a:pt x="292108" y="144232"/>
                    <a:pt x="289965" y="145089"/>
                  </a:cubicBezTo>
                  <a:cubicBezTo>
                    <a:pt x="282250" y="157091"/>
                    <a:pt x="268962" y="164807"/>
                    <a:pt x="253960" y="164807"/>
                  </a:cubicBezTo>
                  <a:cubicBezTo>
                    <a:pt x="230386" y="164807"/>
                    <a:pt x="211098" y="145519"/>
                    <a:pt x="211098" y="121515"/>
                  </a:cubicBezTo>
                  <a:cubicBezTo>
                    <a:pt x="211098" y="97512"/>
                    <a:pt x="230386" y="78653"/>
                    <a:pt x="253960" y="78653"/>
                  </a:cubicBezTo>
                  <a:cubicBezTo>
                    <a:pt x="272391" y="78653"/>
                    <a:pt x="287822" y="90226"/>
                    <a:pt x="293822" y="106513"/>
                  </a:cubicBezTo>
                  <a:cubicBezTo>
                    <a:pt x="298109" y="100513"/>
                    <a:pt x="302824" y="93654"/>
                    <a:pt x="307967" y="87225"/>
                  </a:cubicBezTo>
                  <a:cubicBezTo>
                    <a:pt x="316540" y="76509"/>
                    <a:pt x="325969" y="65794"/>
                    <a:pt x="335828" y="58079"/>
                  </a:cubicBezTo>
                  <a:cubicBezTo>
                    <a:pt x="345686" y="50363"/>
                    <a:pt x="356402" y="43506"/>
                    <a:pt x="368403" y="46935"/>
                  </a:cubicBezTo>
                  <a:cubicBezTo>
                    <a:pt x="367117" y="46506"/>
                    <a:pt x="373118" y="47363"/>
                    <a:pt x="379976" y="47792"/>
                  </a:cubicBezTo>
                  <a:cubicBezTo>
                    <a:pt x="383834" y="47792"/>
                    <a:pt x="388120" y="48220"/>
                    <a:pt x="392835" y="48220"/>
                  </a:cubicBezTo>
                  <a:cubicBezTo>
                    <a:pt x="394121" y="43934"/>
                    <a:pt x="395407" y="39648"/>
                    <a:pt x="396264" y="35362"/>
                  </a:cubicBezTo>
                  <a:lnTo>
                    <a:pt x="223957" y="35362"/>
                  </a:lnTo>
                  <a:lnTo>
                    <a:pt x="130088" y="129659"/>
                  </a:lnTo>
                  <a:cubicBezTo>
                    <a:pt x="124944" y="147662"/>
                    <a:pt x="108228" y="160520"/>
                    <a:pt x="88940" y="160520"/>
                  </a:cubicBezTo>
                  <a:cubicBezTo>
                    <a:pt x="65365" y="160520"/>
                    <a:pt x="45649" y="141661"/>
                    <a:pt x="45649" y="117658"/>
                  </a:cubicBezTo>
                  <a:cubicBezTo>
                    <a:pt x="45649" y="93654"/>
                    <a:pt x="64937" y="74366"/>
                    <a:pt x="88940" y="74366"/>
                  </a:cubicBezTo>
                  <a:cubicBezTo>
                    <a:pt x="107371" y="74366"/>
                    <a:pt x="123230" y="86368"/>
                    <a:pt x="129230" y="102656"/>
                  </a:cubicBezTo>
                  <a:lnTo>
                    <a:pt x="213670" y="18645"/>
                  </a:lnTo>
                  <a:lnTo>
                    <a:pt x="216670" y="15645"/>
                  </a:lnTo>
                  <a:lnTo>
                    <a:pt x="401836" y="15645"/>
                  </a:lnTo>
                  <a:cubicBezTo>
                    <a:pt x="403122" y="11359"/>
                    <a:pt x="403979" y="7501"/>
                    <a:pt x="405265" y="3215"/>
                  </a:cubicBezTo>
                  <a:lnTo>
                    <a:pt x="202097" y="3215"/>
                  </a:lnTo>
                  <a:lnTo>
                    <a:pt x="146375" y="35362"/>
                  </a:lnTo>
                  <a:lnTo>
                    <a:pt x="141661" y="38362"/>
                  </a:lnTo>
                  <a:lnTo>
                    <a:pt x="18217" y="38362"/>
                  </a:lnTo>
                  <a:lnTo>
                    <a:pt x="10073" y="46506"/>
                  </a:lnTo>
                  <a:cubicBezTo>
                    <a:pt x="10073" y="64508"/>
                    <a:pt x="9644" y="81653"/>
                    <a:pt x="9215" y="992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794371E-73E9-47F0-9574-123EC51FF0A9}"/>
                </a:ext>
              </a:extLst>
            </p:cNvPr>
            <p:cNvSpPr/>
            <p:nvPr/>
          </p:nvSpPr>
          <p:spPr>
            <a:xfrm>
              <a:off x="5262539" y="4611362"/>
              <a:ext cx="437198" cy="235744"/>
            </a:xfrm>
            <a:custGeom>
              <a:avLst/>
              <a:gdLst>
                <a:gd name="connsiteX0" fmla="*/ 267248 w 437197"/>
                <a:gd name="connsiteY0" fmla="*/ 84653 h 235743"/>
                <a:gd name="connsiteX1" fmla="*/ 267248 w 437197"/>
                <a:gd name="connsiteY1" fmla="*/ 84653 h 235743"/>
                <a:gd name="connsiteX2" fmla="*/ 264676 w 437197"/>
                <a:gd name="connsiteY2" fmla="*/ 87654 h 235743"/>
                <a:gd name="connsiteX3" fmla="*/ 4072 w 437197"/>
                <a:gd name="connsiteY3" fmla="*/ 87654 h 235743"/>
                <a:gd name="connsiteX4" fmla="*/ 3215 w 437197"/>
                <a:gd name="connsiteY4" fmla="*/ 234244 h 235743"/>
                <a:gd name="connsiteX5" fmla="*/ 270677 w 437197"/>
                <a:gd name="connsiteY5" fmla="*/ 234244 h 235743"/>
                <a:gd name="connsiteX6" fmla="*/ 319969 w 437197"/>
                <a:gd name="connsiteY6" fmla="*/ 185380 h 235743"/>
                <a:gd name="connsiteX7" fmla="*/ 319969 w 437197"/>
                <a:gd name="connsiteY7" fmla="*/ 117658 h 235743"/>
                <a:gd name="connsiteX8" fmla="*/ 321254 w 437197"/>
                <a:gd name="connsiteY8" fmla="*/ 115515 h 235743"/>
                <a:gd name="connsiteX9" fmla="*/ 349972 w 437197"/>
                <a:gd name="connsiteY9" fmla="*/ 65365 h 235743"/>
                <a:gd name="connsiteX10" fmla="*/ 352973 w 437197"/>
                <a:gd name="connsiteY10" fmla="*/ 60651 h 235743"/>
                <a:gd name="connsiteX11" fmla="*/ 430554 w 437197"/>
                <a:gd name="connsiteY11" fmla="*/ 60651 h 235743"/>
                <a:gd name="connsiteX12" fmla="*/ 431411 w 437197"/>
                <a:gd name="connsiteY12" fmla="*/ 50363 h 235743"/>
                <a:gd name="connsiteX13" fmla="*/ 433126 w 437197"/>
                <a:gd name="connsiteY13" fmla="*/ 33218 h 235743"/>
                <a:gd name="connsiteX14" fmla="*/ 368832 w 437197"/>
                <a:gd name="connsiteY14" fmla="*/ 33218 h 235743"/>
                <a:gd name="connsiteX15" fmla="*/ 271105 w 437197"/>
                <a:gd name="connsiteY15" fmla="*/ 136088 h 235743"/>
                <a:gd name="connsiteX16" fmla="*/ 277535 w 437197"/>
                <a:gd name="connsiteY16" fmla="*/ 159234 h 235743"/>
                <a:gd name="connsiteX17" fmla="*/ 234672 w 437197"/>
                <a:gd name="connsiteY17" fmla="*/ 202097 h 235743"/>
                <a:gd name="connsiteX18" fmla="*/ 191810 w 437197"/>
                <a:gd name="connsiteY18" fmla="*/ 159234 h 235743"/>
                <a:gd name="connsiteX19" fmla="*/ 234672 w 437197"/>
                <a:gd name="connsiteY19" fmla="*/ 116372 h 235743"/>
                <a:gd name="connsiteX20" fmla="*/ 256961 w 437197"/>
                <a:gd name="connsiteY20" fmla="*/ 122373 h 235743"/>
                <a:gd name="connsiteX21" fmla="*/ 358116 w 437197"/>
                <a:gd name="connsiteY21" fmla="*/ 16502 h 235743"/>
                <a:gd name="connsiteX22" fmla="*/ 360688 w 437197"/>
                <a:gd name="connsiteY22" fmla="*/ 13502 h 235743"/>
                <a:gd name="connsiteX23" fmla="*/ 435697 w 437197"/>
                <a:gd name="connsiteY23" fmla="*/ 13502 h 235743"/>
                <a:gd name="connsiteX24" fmla="*/ 437412 w 437197"/>
                <a:gd name="connsiteY24" fmla="*/ 3215 h 235743"/>
                <a:gd name="connsiteX25" fmla="*/ 348258 w 437197"/>
                <a:gd name="connsiteY25" fmla="*/ 3215 h 235743"/>
                <a:gd name="connsiteX26" fmla="*/ 267248 w 437197"/>
                <a:gd name="connsiteY26" fmla="*/ 84653 h 235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37197" h="235743">
                  <a:moveTo>
                    <a:pt x="267248" y="84653"/>
                  </a:moveTo>
                  <a:lnTo>
                    <a:pt x="267248" y="84653"/>
                  </a:lnTo>
                  <a:lnTo>
                    <a:pt x="264676" y="87654"/>
                  </a:lnTo>
                  <a:lnTo>
                    <a:pt x="4072" y="87654"/>
                  </a:lnTo>
                  <a:cubicBezTo>
                    <a:pt x="4501" y="136517"/>
                    <a:pt x="4072" y="185380"/>
                    <a:pt x="3215" y="234244"/>
                  </a:cubicBezTo>
                  <a:lnTo>
                    <a:pt x="270677" y="234244"/>
                  </a:lnTo>
                  <a:lnTo>
                    <a:pt x="319969" y="185380"/>
                  </a:lnTo>
                  <a:lnTo>
                    <a:pt x="319969" y="117658"/>
                  </a:lnTo>
                  <a:lnTo>
                    <a:pt x="321254" y="115515"/>
                  </a:lnTo>
                  <a:lnTo>
                    <a:pt x="349972" y="65365"/>
                  </a:lnTo>
                  <a:lnTo>
                    <a:pt x="352973" y="60651"/>
                  </a:lnTo>
                  <a:lnTo>
                    <a:pt x="430554" y="60651"/>
                  </a:lnTo>
                  <a:cubicBezTo>
                    <a:pt x="430983" y="57221"/>
                    <a:pt x="430983" y="53793"/>
                    <a:pt x="431411" y="50363"/>
                  </a:cubicBezTo>
                  <a:cubicBezTo>
                    <a:pt x="431840" y="44792"/>
                    <a:pt x="432697" y="39219"/>
                    <a:pt x="433126" y="33218"/>
                  </a:cubicBezTo>
                  <a:lnTo>
                    <a:pt x="368832" y="33218"/>
                  </a:lnTo>
                  <a:lnTo>
                    <a:pt x="271105" y="136088"/>
                  </a:lnTo>
                  <a:cubicBezTo>
                    <a:pt x="275392" y="142946"/>
                    <a:pt x="277535" y="150662"/>
                    <a:pt x="277535" y="159234"/>
                  </a:cubicBezTo>
                  <a:cubicBezTo>
                    <a:pt x="277535" y="182809"/>
                    <a:pt x="258675" y="202097"/>
                    <a:pt x="234672" y="202097"/>
                  </a:cubicBezTo>
                  <a:cubicBezTo>
                    <a:pt x="210669" y="202097"/>
                    <a:pt x="191810" y="182809"/>
                    <a:pt x="191810" y="159234"/>
                  </a:cubicBezTo>
                  <a:cubicBezTo>
                    <a:pt x="191810" y="135660"/>
                    <a:pt x="210669" y="116372"/>
                    <a:pt x="234672" y="116372"/>
                  </a:cubicBezTo>
                  <a:cubicBezTo>
                    <a:pt x="242816" y="116372"/>
                    <a:pt x="250531" y="118515"/>
                    <a:pt x="256961" y="122373"/>
                  </a:cubicBezTo>
                  <a:lnTo>
                    <a:pt x="358116" y="16502"/>
                  </a:lnTo>
                  <a:lnTo>
                    <a:pt x="360688" y="13502"/>
                  </a:lnTo>
                  <a:lnTo>
                    <a:pt x="435697" y="13502"/>
                  </a:lnTo>
                  <a:cubicBezTo>
                    <a:pt x="436126" y="10073"/>
                    <a:pt x="436555" y="6644"/>
                    <a:pt x="437412" y="3215"/>
                  </a:cubicBezTo>
                  <a:lnTo>
                    <a:pt x="348258" y="3215"/>
                  </a:lnTo>
                  <a:lnTo>
                    <a:pt x="267248" y="8465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A6AF49A5-E056-4F5A-A396-CD8C534C0534}"/>
                </a:ext>
              </a:extLst>
            </p:cNvPr>
            <p:cNvSpPr/>
            <p:nvPr/>
          </p:nvSpPr>
          <p:spPr>
            <a:xfrm>
              <a:off x="5224391" y="4300609"/>
              <a:ext cx="510064" cy="381476"/>
            </a:xfrm>
            <a:custGeom>
              <a:avLst/>
              <a:gdLst>
                <a:gd name="connsiteX0" fmla="*/ 291679 w 510063"/>
                <a:gd name="connsiteY0" fmla="*/ 129659 h 381476"/>
                <a:gd name="connsiteX1" fmla="*/ 291679 w 510063"/>
                <a:gd name="connsiteY1" fmla="*/ 129659 h 381476"/>
                <a:gd name="connsiteX2" fmla="*/ 288679 w 510063"/>
                <a:gd name="connsiteY2" fmla="*/ 132231 h 381476"/>
                <a:gd name="connsiteX3" fmla="*/ 3215 w 510063"/>
                <a:gd name="connsiteY3" fmla="*/ 132231 h 381476"/>
                <a:gd name="connsiteX4" fmla="*/ 24217 w 510063"/>
                <a:gd name="connsiteY4" fmla="*/ 196954 h 381476"/>
                <a:gd name="connsiteX5" fmla="*/ 41791 w 510063"/>
                <a:gd name="connsiteY5" fmla="*/ 364117 h 381476"/>
                <a:gd name="connsiteX6" fmla="*/ 41791 w 510063"/>
                <a:gd name="connsiteY6" fmla="*/ 378690 h 381476"/>
                <a:gd name="connsiteX7" fmla="*/ 294251 w 510063"/>
                <a:gd name="connsiteY7" fmla="*/ 378690 h 381476"/>
                <a:gd name="connsiteX8" fmla="*/ 375690 w 510063"/>
                <a:gd name="connsiteY8" fmla="*/ 297680 h 381476"/>
                <a:gd name="connsiteX9" fmla="*/ 378690 w 510063"/>
                <a:gd name="connsiteY9" fmla="*/ 294680 h 381476"/>
                <a:gd name="connsiteX10" fmla="*/ 478989 w 510063"/>
                <a:gd name="connsiteY10" fmla="*/ 294680 h 381476"/>
                <a:gd name="connsiteX11" fmla="*/ 490133 w 510063"/>
                <a:gd name="connsiteY11" fmla="*/ 215813 h 381476"/>
                <a:gd name="connsiteX12" fmla="*/ 454128 w 510063"/>
                <a:gd name="connsiteY12" fmla="*/ 252246 h 381476"/>
                <a:gd name="connsiteX13" fmla="*/ 451128 w 510063"/>
                <a:gd name="connsiteY13" fmla="*/ 255246 h 381476"/>
                <a:gd name="connsiteX14" fmla="*/ 286965 w 510063"/>
                <a:gd name="connsiteY14" fmla="*/ 255246 h 381476"/>
                <a:gd name="connsiteX15" fmla="*/ 286965 w 510063"/>
                <a:gd name="connsiteY15" fmla="*/ 261247 h 381476"/>
                <a:gd name="connsiteX16" fmla="*/ 317397 w 510063"/>
                <a:gd name="connsiteY16" fmla="*/ 301967 h 381476"/>
                <a:gd name="connsiteX17" fmla="*/ 274534 w 510063"/>
                <a:gd name="connsiteY17" fmla="*/ 345258 h 381476"/>
                <a:gd name="connsiteX18" fmla="*/ 231672 w 510063"/>
                <a:gd name="connsiteY18" fmla="*/ 301967 h 381476"/>
                <a:gd name="connsiteX19" fmla="*/ 267248 w 510063"/>
                <a:gd name="connsiteY19" fmla="*/ 259961 h 381476"/>
                <a:gd name="connsiteX20" fmla="*/ 267248 w 510063"/>
                <a:gd name="connsiteY20" fmla="*/ 235958 h 381476"/>
                <a:gd name="connsiteX21" fmla="*/ 442984 w 510063"/>
                <a:gd name="connsiteY21" fmla="*/ 235958 h 381476"/>
                <a:gd name="connsiteX22" fmla="*/ 493133 w 510063"/>
                <a:gd name="connsiteY22" fmla="*/ 185809 h 381476"/>
                <a:gd name="connsiteX23" fmla="*/ 498705 w 510063"/>
                <a:gd name="connsiteY23" fmla="*/ 119801 h 381476"/>
                <a:gd name="connsiteX24" fmla="*/ 493562 w 510063"/>
                <a:gd name="connsiteY24" fmla="*/ 119801 h 381476"/>
                <a:gd name="connsiteX25" fmla="*/ 493990 w 510063"/>
                <a:gd name="connsiteY25" fmla="*/ 123658 h 381476"/>
                <a:gd name="connsiteX26" fmla="*/ 451128 w 510063"/>
                <a:gd name="connsiteY26" fmla="*/ 166950 h 381476"/>
                <a:gd name="connsiteX27" fmla="*/ 407837 w 510063"/>
                <a:gd name="connsiteY27" fmla="*/ 123658 h 381476"/>
                <a:gd name="connsiteX28" fmla="*/ 451128 w 510063"/>
                <a:gd name="connsiteY28" fmla="*/ 80796 h 381476"/>
                <a:gd name="connsiteX29" fmla="*/ 486704 w 510063"/>
                <a:gd name="connsiteY29" fmla="*/ 100084 h 381476"/>
                <a:gd name="connsiteX30" fmla="*/ 500420 w 510063"/>
                <a:gd name="connsiteY30" fmla="*/ 100084 h 381476"/>
                <a:gd name="connsiteX31" fmla="*/ 504706 w 510063"/>
                <a:gd name="connsiteY31" fmla="*/ 43077 h 381476"/>
                <a:gd name="connsiteX32" fmla="*/ 432697 w 510063"/>
                <a:gd name="connsiteY32" fmla="*/ 43077 h 381476"/>
                <a:gd name="connsiteX33" fmla="*/ 385120 w 510063"/>
                <a:gd name="connsiteY33" fmla="*/ 90654 h 381476"/>
                <a:gd name="connsiteX34" fmla="*/ 385120 w 510063"/>
                <a:gd name="connsiteY34" fmla="*/ 231244 h 381476"/>
                <a:gd name="connsiteX35" fmla="*/ 200811 w 510063"/>
                <a:gd name="connsiteY35" fmla="*/ 231244 h 381476"/>
                <a:gd name="connsiteX36" fmla="*/ 151948 w 510063"/>
                <a:gd name="connsiteY36" fmla="*/ 280106 h 381476"/>
                <a:gd name="connsiteX37" fmla="*/ 158377 w 510063"/>
                <a:gd name="connsiteY37" fmla="*/ 302395 h 381476"/>
                <a:gd name="connsiteX38" fmla="*/ 115086 w 510063"/>
                <a:gd name="connsiteY38" fmla="*/ 345686 h 381476"/>
                <a:gd name="connsiteX39" fmla="*/ 71795 w 510063"/>
                <a:gd name="connsiteY39" fmla="*/ 302395 h 381476"/>
                <a:gd name="connsiteX40" fmla="*/ 115086 w 510063"/>
                <a:gd name="connsiteY40" fmla="*/ 259104 h 381476"/>
                <a:gd name="connsiteX41" fmla="*/ 137803 w 510063"/>
                <a:gd name="connsiteY41" fmla="*/ 265962 h 381476"/>
                <a:gd name="connsiteX42" fmla="*/ 189238 w 510063"/>
                <a:gd name="connsiteY42" fmla="*/ 214527 h 381476"/>
                <a:gd name="connsiteX43" fmla="*/ 192238 w 510063"/>
                <a:gd name="connsiteY43" fmla="*/ 211526 h 381476"/>
                <a:gd name="connsiteX44" fmla="*/ 365832 w 510063"/>
                <a:gd name="connsiteY44" fmla="*/ 211526 h 381476"/>
                <a:gd name="connsiteX45" fmla="*/ 365832 w 510063"/>
                <a:gd name="connsiteY45" fmla="*/ 82082 h 381476"/>
                <a:gd name="connsiteX46" fmla="*/ 368832 w 510063"/>
                <a:gd name="connsiteY46" fmla="*/ 79081 h 381476"/>
                <a:gd name="connsiteX47" fmla="*/ 421553 w 510063"/>
                <a:gd name="connsiteY47" fmla="*/ 26361 h 381476"/>
                <a:gd name="connsiteX48" fmla="*/ 424553 w 510063"/>
                <a:gd name="connsiteY48" fmla="*/ 23360 h 381476"/>
                <a:gd name="connsiteX49" fmla="*/ 506420 w 510063"/>
                <a:gd name="connsiteY49" fmla="*/ 23360 h 381476"/>
                <a:gd name="connsiteX50" fmla="*/ 508135 w 510063"/>
                <a:gd name="connsiteY50" fmla="*/ 3215 h 381476"/>
                <a:gd name="connsiteX51" fmla="*/ 417695 w 510063"/>
                <a:gd name="connsiteY51" fmla="*/ 3215 h 381476"/>
                <a:gd name="connsiteX52" fmla="*/ 291679 w 510063"/>
                <a:gd name="connsiteY52" fmla="*/ 129659 h 38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10063" h="381476">
                  <a:moveTo>
                    <a:pt x="291679" y="129659"/>
                  </a:moveTo>
                  <a:lnTo>
                    <a:pt x="291679" y="129659"/>
                  </a:lnTo>
                  <a:lnTo>
                    <a:pt x="288679" y="132231"/>
                  </a:lnTo>
                  <a:lnTo>
                    <a:pt x="3215" y="132231"/>
                  </a:lnTo>
                  <a:cubicBezTo>
                    <a:pt x="11359" y="153662"/>
                    <a:pt x="18645" y="175093"/>
                    <a:pt x="24217" y="196954"/>
                  </a:cubicBezTo>
                  <a:cubicBezTo>
                    <a:pt x="40076" y="251389"/>
                    <a:pt x="40505" y="307967"/>
                    <a:pt x="41791" y="364117"/>
                  </a:cubicBezTo>
                  <a:cubicBezTo>
                    <a:pt x="41791" y="368832"/>
                    <a:pt x="41791" y="373975"/>
                    <a:pt x="41791" y="378690"/>
                  </a:cubicBezTo>
                  <a:lnTo>
                    <a:pt x="294251" y="378690"/>
                  </a:lnTo>
                  <a:lnTo>
                    <a:pt x="375690" y="297680"/>
                  </a:lnTo>
                  <a:lnTo>
                    <a:pt x="378690" y="294680"/>
                  </a:lnTo>
                  <a:lnTo>
                    <a:pt x="478989" y="294680"/>
                  </a:lnTo>
                  <a:cubicBezTo>
                    <a:pt x="483275" y="268534"/>
                    <a:pt x="487561" y="242388"/>
                    <a:pt x="490133" y="215813"/>
                  </a:cubicBezTo>
                  <a:lnTo>
                    <a:pt x="454128" y="252246"/>
                  </a:lnTo>
                  <a:lnTo>
                    <a:pt x="451128" y="255246"/>
                  </a:lnTo>
                  <a:lnTo>
                    <a:pt x="286965" y="255246"/>
                  </a:lnTo>
                  <a:lnTo>
                    <a:pt x="286965" y="261247"/>
                  </a:lnTo>
                  <a:cubicBezTo>
                    <a:pt x="304538" y="266819"/>
                    <a:pt x="317397" y="282679"/>
                    <a:pt x="317397" y="301967"/>
                  </a:cubicBezTo>
                  <a:cubicBezTo>
                    <a:pt x="317397" y="325541"/>
                    <a:pt x="298537" y="345258"/>
                    <a:pt x="274534" y="345258"/>
                  </a:cubicBezTo>
                  <a:cubicBezTo>
                    <a:pt x="250531" y="345258"/>
                    <a:pt x="231672" y="325970"/>
                    <a:pt x="231672" y="301967"/>
                  </a:cubicBezTo>
                  <a:cubicBezTo>
                    <a:pt x="231672" y="280964"/>
                    <a:pt x="247102" y="263390"/>
                    <a:pt x="267248" y="259961"/>
                  </a:cubicBezTo>
                  <a:lnTo>
                    <a:pt x="267248" y="235958"/>
                  </a:lnTo>
                  <a:lnTo>
                    <a:pt x="442984" y="235958"/>
                  </a:lnTo>
                  <a:lnTo>
                    <a:pt x="493133" y="185809"/>
                  </a:lnTo>
                  <a:cubicBezTo>
                    <a:pt x="495276" y="163949"/>
                    <a:pt x="496991" y="141661"/>
                    <a:pt x="498705" y="119801"/>
                  </a:cubicBezTo>
                  <a:lnTo>
                    <a:pt x="493562" y="119801"/>
                  </a:lnTo>
                  <a:cubicBezTo>
                    <a:pt x="493562" y="121087"/>
                    <a:pt x="493990" y="122373"/>
                    <a:pt x="493990" y="123658"/>
                  </a:cubicBezTo>
                  <a:cubicBezTo>
                    <a:pt x="493990" y="147233"/>
                    <a:pt x="474702" y="166950"/>
                    <a:pt x="451128" y="166950"/>
                  </a:cubicBezTo>
                  <a:cubicBezTo>
                    <a:pt x="427554" y="166950"/>
                    <a:pt x="407837" y="147662"/>
                    <a:pt x="407837" y="123658"/>
                  </a:cubicBezTo>
                  <a:cubicBezTo>
                    <a:pt x="407837" y="100084"/>
                    <a:pt x="427554" y="80796"/>
                    <a:pt x="451128" y="80796"/>
                  </a:cubicBezTo>
                  <a:cubicBezTo>
                    <a:pt x="466130" y="80796"/>
                    <a:pt x="478989" y="88511"/>
                    <a:pt x="486704" y="100084"/>
                  </a:cubicBezTo>
                  <a:lnTo>
                    <a:pt x="500420" y="100084"/>
                  </a:lnTo>
                  <a:cubicBezTo>
                    <a:pt x="502134" y="81224"/>
                    <a:pt x="503420" y="61936"/>
                    <a:pt x="504706" y="43077"/>
                  </a:cubicBezTo>
                  <a:lnTo>
                    <a:pt x="432697" y="43077"/>
                  </a:lnTo>
                  <a:lnTo>
                    <a:pt x="385120" y="90654"/>
                  </a:lnTo>
                  <a:lnTo>
                    <a:pt x="385120" y="231244"/>
                  </a:lnTo>
                  <a:lnTo>
                    <a:pt x="200811" y="231244"/>
                  </a:lnTo>
                  <a:lnTo>
                    <a:pt x="151948" y="280106"/>
                  </a:lnTo>
                  <a:cubicBezTo>
                    <a:pt x="155805" y="286536"/>
                    <a:pt x="158377" y="294251"/>
                    <a:pt x="158377" y="302395"/>
                  </a:cubicBezTo>
                  <a:cubicBezTo>
                    <a:pt x="158377" y="325970"/>
                    <a:pt x="139089" y="345686"/>
                    <a:pt x="115086" y="345686"/>
                  </a:cubicBezTo>
                  <a:cubicBezTo>
                    <a:pt x="91083" y="345686"/>
                    <a:pt x="71795" y="326398"/>
                    <a:pt x="71795" y="302395"/>
                  </a:cubicBezTo>
                  <a:cubicBezTo>
                    <a:pt x="71795" y="278821"/>
                    <a:pt x="91083" y="259104"/>
                    <a:pt x="115086" y="259104"/>
                  </a:cubicBezTo>
                  <a:cubicBezTo>
                    <a:pt x="123658" y="259104"/>
                    <a:pt x="131374" y="261676"/>
                    <a:pt x="137803" y="265962"/>
                  </a:cubicBezTo>
                  <a:lnTo>
                    <a:pt x="189238" y="214527"/>
                  </a:lnTo>
                  <a:lnTo>
                    <a:pt x="192238" y="211526"/>
                  </a:lnTo>
                  <a:lnTo>
                    <a:pt x="365832" y="211526"/>
                  </a:lnTo>
                  <a:lnTo>
                    <a:pt x="365832" y="82082"/>
                  </a:lnTo>
                  <a:lnTo>
                    <a:pt x="368832" y="79081"/>
                  </a:lnTo>
                  <a:lnTo>
                    <a:pt x="421553" y="26361"/>
                  </a:lnTo>
                  <a:lnTo>
                    <a:pt x="424553" y="23360"/>
                  </a:lnTo>
                  <a:lnTo>
                    <a:pt x="506420" y="23360"/>
                  </a:lnTo>
                  <a:cubicBezTo>
                    <a:pt x="506849" y="16502"/>
                    <a:pt x="507706" y="10073"/>
                    <a:pt x="508135" y="3215"/>
                  </a:cubicBezTo>
                  <a:lnTo>
                    <a:pt x="417695" y="3215"/>
                  </a:lnTo>
                  <a:lnTo>
                    <a:pt x="291679" y="129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F82B30B-16E2-40E8-804F-4A3D8E012C80}"/>
                </a:ext>
              </a:extLst>
            </p:cNvPr>
            <p:cNvSpPr/>
            <p:nvPr/>
          </p:nvSpPr>
          <p:spPr>
            <a:xfrm>
              <a:off x="5258681" y="4688086"/>
              <a:ext cx="432911" cy="304324"/>
            </a:xfrm>
            <a:custGeom>
              <a:avLst/>
              <a:gdLst>
                <a:gd name="connsiteX0" fmla="*/ 432697 w 432911"/>
                <a:gd name="connsiteY0" fmla="*/ 21217 h 304323"/>
                <a:gd name="connsiteX1" fmla="*/ 433126 w 432911"/>
                <a:gd name="connsiteY1" fmla="*/ 3215 h 304323"/>
                <a:gd name="connsiteX2" fmla="*/ 367546 w 432911"/>
                <a:gd name="connsiteY2" fmla="*/ 3215 h 304323"/>
                <a:gd name="connsiteX3" fmla="*/ 342686 w 432911"/>
                <a:gd name="connsiteY3" fmla="*/ 46506 h 304323"/>
                <a:gd name="connsiteX4" fmla="*/ 342686 w 432911"/>
                <a:gd name="connsiteY4" fmla="*/ 116800 h 304323"/>
                <a:gd name="connsiteX5" fmla="*/ 340114 w 432911"/>
                <a:gd name="connsiteY5" fmla="*/ 119372 h 304323"/>
                <a:gd name="connsiteX6" fmla="*/ 284821 w 432911"/>
                <a:gd name="connsiteY6" fmla="*/ 174236 h 304323"/>
                <a:gd name="connsiteX7" fmla="*/ 281821 w 432911"/>
                <a:gd name="connsiteY7" fmla="*/ 177236 h 304323"/>
                <a:gd name="connsiteX8" fmla="*/ 6215 w 432911"/>
                <a:gd name="connsiteY8" fmla="*/ 177236 h 304323"/>
                <a:gd name="connsiteX9" fmla="*/ 3215 w 432911"/>
                <a:gd name="connsiteY9" fmla="*/ 304538 h 304323"/>
                <a:gd name="connsiteX10" fmla="*/ 122801 w 432911"/>
                <a:gd name="connsiteY10" fmla="*/ 304538 h 304323"/>
                <a:gd name="connsiteX11" fmla="*/ 178522 w 432911"/>
                <a:gd name="connsiteY11" fmla="*/ 272391 h 304323"/>
                <a:gd name="connsiteX12" fmla="*/ 183237 w 432911"/>
                <a:gd name="connsiteY12" fmla="*/ 269819 h 304323"/>
                <a:gd name="connsiteX13" fmla="*/ 406980 w 432911"/>
                <a:gd name="connsiteY13" fmla="*/ 269819 h 304323"/>
                <a:gd name="connsiteX14" fmla="*/ 421553 w 432911"/>
                <a:gd name="connsiteY14" fmla="*/ 207240 h 304323"/>
                <a:gd name="connsiteX15" fmla="*/ 400979 w 432911"/>
                <a:gd name="connsiteY15" fmla="*/ 227814 h 304323"/>
                <a:gd name="connsiteX16" fmla="*/ 395407 w 432911"/>
                <a:gd name="connsiteY16" fmla="*/ 233386 h 304323"/>
                <a:gd name="connsiteX17" fmla="*/ 154948 w 432911"/>
                <a:gd name="connsiteY17" fmla="*/ 233386 h 304323"/>
                <a:gd name="connsiteX18" fmla="*/ 117229 w 432911"/>
                <a:gd name="connsiteY18" fmla="*/ 271105 h 304323"/>
                <a:gd name="connsiteX19" fmla="*/ 113371 w 432911"/>
                <a:gd name="connsiteY19" fmla="*/ 274105 h 304323"/>
                <a:gd name="connsiteX20" fmla="*/ 76938 w 432911"/>
                <a:gd name="connsiteY20" fmla="*/ 293823 h 304323"/>
                <a:gd name="connsiteX21" fmla="*/ 34076 w 432911"/>
                <a:gd name="connsiteY21" fmla="*/ 250960 h 304323"/>
                <a:gd name="connsiteX22" fmla="*/ 76938 w 432911"/>
                <a:gd name="connsiteY22" fmla="*/ 207669 h 304323"/>
                <a:gd name="connsiteX23" fmla="*/ 109514 w 432911"/>
                <a:gd name="connsiteY23" fmla="*/ 222670 h 304323"/>
                <a:gd name="connsiteX24" fmla="*/ 133088 w 432911"/>
                <a:gd name="connsiteY24" fmla="*/ 199096 h 304323"/>
                <a:gd name="connsiteX25" fmla="*/ 138660 w 432911"/>
                <a:gd name="connsiteY25" fmla="*/ 193524 h 304323"/>
                <a:gd name="connsiteX26" fmla="*/ 379119 w 432911"/>
                <a:gd name="connsiteY26" fmla="*/ 193524 h 304323"/>
                <a:gd name="connsiteX27" fmla="*/ 431411 w 432911"/>
                <a:gd name="connsiteY27" fmla="*/ 141661 h 304323"/>
                <a:gd name="connsiteX28" fmla="*/ 432268 w 432911"/>
                <a:gd name="connsiteY28" fmla="*/ 130516 h 304323"/>
                <a:gd name="connsiteX29" fmla="*/ 433126 w 432911"/>
                <a:gd name="connsiteY29" fmla="*/ 97084 h 304323"/>
                <a:gd name="connsiteX30" fmla="*/ 413409 w 432911"/>
                <a:gd name="connsiteY30" fmla="*/ 101798 h 304323"/>
                <a:gd name="connsiteX31" fmla="*/ 370118 w 432911"/>
                <a:gd name="connsiteY31" fmla="*/ 58936 h 304323"/>
                <a:gd name="connsiteX32" fmla="*/ 413409 w 432911"/>
                <a:gd name="connsiteY32" fmla="*/ 16073 h 304323"/>
                <a:gd name="connsiteX33" fmla="*/ 413409 w 432911"/>
                <a:gd name="connsiteY33" fmla="*/ 16073 h 304323"/>
                <a:gd name="connsiteX34" fmla="*/ 432697 w 432911"/>
                <a:gd name="connsiteY34" fmla="*/ 21217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32911" h="304323">
                  <a:moveTo>
                    <a:pt x="432697" y="21217"/>
                  </a:moveTo>
                  <a:cubicBezTo>
                    <a:pt x="432697" y="15216"/>
                    <a:pt x="432697" y="9216"/>
                    <a:pt x="433126" y="3215"/>
                  </a:cubicBezTo>
                  <a:lnTo>
                    <a:pt x="367546" y="3215"/>
                  </a:lnTo>
                  <a:lnTo>
                    <a:pt x="342686" y="46506"/>
                  </a:lnTo>
                  <a:lnTo>
                    <a:pt x="342686" y="116800"/>
                  </a:lnTo>
                  <a:lnTo>
                    <a:pt x="340114" y="119372"/>
                  </a:lnTo>
                  <a:lnTo>
                    <a:pt x="284821" y="174236"/>
                  </a:lnTo>
                  <a:lnTo>
                    <a:pt x="281821" y="177236"/>
                  </a:lnTo>
                  <a:lnTo>
                    <a:pt x="6215" y="177236"/>
                  </a:lnTo>
                  <a:cubicBezTo>
                    <a:pt x="5358" y="219670"/>
                    <a:pt x="4501" y="262104"/>
                    <a:pt x="3215" y="304538"/>
                  </a:cubicBezTo>
                  <a:lnTo>
                    <a:pt x="122801" y="304538"/>
                  </a:lnTo>
                  <a:lnTo>
                    <a:pt x="178522" y="272391"/>
                  </a:lnTo>
                  <a:lnTo>
                    <a:pt x="183237" y="269819"/>
                  </a:lnTo>
                  <a:lnTo>
                    <a:pt x="406980" y="269819"/>
                  </a:lnTo>
                  <a:cubicBezTo>
                    <a:pt x="412123" y="248817"/>
                    <a:pt x="417267" y="228243"/>
                    <a:pt x="421553" y="207240"/>
                  </a:cubicBezTo>
                  <a:lnTo>
                    <a:pt x="400979" y="227814"/>
                  </a:lnTo>
                  <a:lnTo>
                    <a:pt x="395407" y="233386"/>
                  </a:lnTo>
                  <a:lnTo>
                    <a:pt x="154948" y="233386"/>
                  </a:lnTo>
                  <a:lnTo>
                    <a:pt x="117229" y="271105"/>
                  </a:lnTo>
                  <a:cubicBezTo>
                    <a:pt x="115943" y="272391"/>
                    <a:pt x="114657" y="273248"/>
                    <a:pt x="113371" y="274105"/>
                  </a:cubicBezTo>
                  <a:cubicBezTo>
                    <a:pt x="105656" y="286107"/>
                    <a:pt x="92369" y="293823"/>
                    <a:pt x="76938" y="293823"/>
                  </a:cubicBezTo>
                  <a:cubicBezTo>
                    <a:pt x="53364" y="293823"/>
                    <a:pt x="34076" y="274963"/>
                    <a:pt x="34076" y="250960"/>
                  </a:cubicBezTo>
                  <a:cubicBezTo>
                    <a:pt x="34076" y="226957"/>
                    <a:pt x="52935" y="207669"/>
                    <a:pt x="76938" y="207669"/>
                  </a:cubicBezTo>
                  <a:cubicBezTo>
                    <a:pt x="89797" y="207669"/>
                    <a:pt x="101370" y="213669"/>
                    <a:pt x="109514" y="222670"/>
                  </a:cubicBezTo>
                  <a:lnTo>
                    <a:pt x="133088" y="199096"/>
                  </a:lnTo>
                  <a:lnTo>
                    <a:pt x="138660" y="193524"/>
                  </a:lnTo>
                  <a:lnTo>
                    <a:pt x="379119" y="193524"/>
                  </a:lnTo>
                  <a:lnTo>
                    <a:pt x="431411" y="141661"/>
                  </a:lnTo>
                  <a:cubicBezTo>
                    <a:pt x="431840" y="137803"/>
                    <a:pt x="431840" y="134374"/>
                    <a:pt x="432268" y="130516"/>
                  </a:cubicBezTo>
                  <a:cubicBezTo>
                    <a:pt x="433126" y="119372"/>
                    <a:pt x="433126" y="108228"/>
                    <a:pt x="433126" y="97084"/>
                  </a:cubicBezTo>
                  <a:cubicBezTo>
                    <a:pt x="427125" y="100084"/>
                    <a:pt x="420695" y="101798"/>
                    <a:pt x="413409" y="101798"/>
                  </a:cubicBezTo>
                  <a:cubicBezTo>
                    <a:pt x="389835" y="101798"/>
                    <a:pt x="370118" y="82939"/>
                    <a:pt x="370118" y="58936"/>
                  </a:cubicBezTo>
                  <a:cubicBezTo>
                    <a:pt x="370118" y="35362"/>
                    <a:pt x="389406" y="16073"/>
                    <a:pt x="413409" y="16073"/>
                  </a:cubicBezTo>
                  <a:lnTo>
                    <a:pt x="413409" y="16073"/>
                  </a:lnTo>
                  <a:cubicBezTo>
                    <a:pt x="420695" y="16502"/>
                    <a:pt x="427125" y="18217"/>
                    <a:pt x="432697" y="212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01177A8-8F29-4F90-983F-7954B4A0FADA}"/>
                </a:ext>
              </a:extLst>
            </p:cNvPr>
            <p:cNvSpPr/>
            <p:nvPr/>
          </p:nvSpPr>
          <p:spPr>
            <a:xfrm>
              <a:off x="6022491" y="3919990"/>
              <a:ext cx="737235" cy="822960"/>
            </a:xfrm>
            <a:custGeom>
              <a:avLst/>
              <a:gdLst>
                <a:gd name="connsiteX0" fmla="*/ 738307 w 737235"/>
                <a:gd name="connsiteY0" fmla="*/ 406551 h 822960"/>
                <a:gd name="connsiteX1" fmla="*/ 738307 w 737235"/>
                <a:gd name="connsiteY1" fmla="*/ 406551 h 822960"/>
                <a:gd name="connsiteX2" fmla="*/ 3215 w 737235"/>
                <a:gd name="connsiteY2" fmla="*/ 3215 h 822960"/>
                <a:gd name="connsiteX3" fmla="*/ 115086 w 737235"/>
                <a:gd name="connsiteY3" fmla="*/ 251817 h 822960"/>
                <a:gd name="connsiteX4" fmla="*/ 125373 w 737235"/>
                <a:gd name="connsiteY4" fmla="*/ 265962 h 822960"/>
                <a:gd name="connsiteX5" fmla="*/ 229100 w 737235"/>
                <a:gd name="connsiteY5" fmla="*/ 398836 h 822960"/>
                <a:gd name="connsiteX6" fmla="*/ 360688 w 737235"/>
                <a:gd name="connsiteY6" fmla="*/ 599432 h 822960"/>
                <a:gd name="connsiteX7" fmla="*/ 453700 w 737235"/>
                <a:gd name="connsiteY7" fmla="*/ 783741 h 822960"/>
                <a:gd name="connsiteX8" fmla="*/ 468702 w 737235"/>
                <a:gd name="connsiteY8" fmla="*/ 821031 h 822960"/>
                <a:gd name="connsiteX9" fmla="*/ 635437 w 737235"/>
                <a:gd name="connsiteY9" fmla="*/ 540282 h 822960"/>
                <a:gd name="connsiteX10" fmla="*/ 738307 w 737235"/>
                <a:gd name="connsiteY10" fmla="*/ 406551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7235" h="822960">
                  <a:moveTo>
                    <a:pt x="738307" y="406551"/>
                  </a:moveTo>
                  <a:lnTo>
                    <a:pt x="738307" y="406551"/>
                  </a:lnTo>
                  <a:cubicBezTo>
                    <a:pt x="482417" y="311825"/>
                    <a:pt x="233815" y="177237"/>
                    <a:pt x="3215" y="3215"/>
                  </a:cubicBezTo>
                  <a:cubicBezTo>
                    <a:pt x="44363" y="83368"/>
                    <a:pt x="81653" y="166521"/>
                    <a:pt x="115086" y="251817"/>
                  </a:cubicBezTo>
                  <a:cubicBezTo>
                    <a:pt x="118515" y="256532"/>
                    <a:pt x="121944" y="261247"/>
                    <a:pt x="125373" y="265962"/>
                  </a:cubicBezTo>
                  <a:cubicBezTo>
                    <a:pt x="158377" y="311396"/>
                    <a:pt x="192667" y="355973"/>
                    <a:pt x="229100" y="398836"/>
                  </a:cubicBezTo>
                  <a:cubicBezTo>
                    <a:pt x="281392" y="459700"/>
                    <a:pt x="322112" y="529566"/>
                    <a:pt x="360688" y="599432"/>
                  </a:cubicBezTo>
                  <a:cubicBezTo>
                    <a:pt x="393692" y="659868"/>
                    <a:pt x="425410" y="720733"/>
                    <a:pt x="453700" y="783741"/>
                  </a:cubicBezTo>
                  <a:cubicBezTo>
                    <a:pt x="459272" y="796171"/>
                    <a:pt x="463987" y="808601"/>
                    <a:pt x="468702" y="821031"/>
                  </a:cubicBezTo>
                  <a:cubicBezTo>
                    <a:pt x="516279" y="724591"/>
                    <a:pt x="571572" y="630722"/>
                    <a:pt x="635437" y="540282"/>
                  </a:cubicBezTo>
                  <a:cubicBezTo>
                    <a:pt x="668441" y="493991"/>
                    <a:pt x="702731" y="449413"/>
                    <a:pt x="738307" y="406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7E3CAF9E-97BC-4B07-90C9-6F5FACCA01EC}"/>
                </a:ext>
              </a:extLst>
            </p:cNvPr>
            <p:cNvSpPr/>
            <p:nvPr/>
          </p:nvSpPr>
          <p:spPr>
            <a:xfrm>
              <a:off x="6996327" y="492425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860ADE8-048B-45E9-83A4-07641B2DC160}"/>
                </a:ext>
              </a:extLst>
            </p:cNvPr>
            <p:cNvSpPr/>
            <p:nvPr/>
          </p:nvSpPr>
          <p:spPr>
            <a:xfrm>
              <a:off x="6501265" y="4732663"/>
              <a:ext cx="501491" cy="231458"/>
            </a:xfrm>
            <a:custGeom>
              <a:avLst/>
              <a:gdLst>
                <a:gd name="connsiteX0" fmla="*/ 498277 w 501491"/>
                <a:gd name="connsiteY0" fmla="*/ 194810 h 231457"/>
                <a:gd name="connsiteX1" fmla="*/ 483704 w 501491"/>
                <a:gd name="connsiteY1" fmla="*/ 162234 h 231457"/>
                <a:gd name="connsiteX2" fmla="*/ 295966 w 501491"/>
                <a:gd name="connsiteY2" fmla="*/ 194810 h 231457"/>
                <a:gd name="connsiteX3" fmla="*/ 289965 w 501491"/>
                <a:gd name="connsiteY3" fmla="*/ 195667 h 231457"/>
                <a:gd name="connsiteX4" fmla="*/ 16502 w 501491"/>
                <a:gd name="connsiteY4" fmla="*/ 3215 h 231457"/>
                <a:gd name="connsiteX5" fmla="*/ 3215 w 501491"/>
                <a:gd name="connsiteY5" fmla="*/ 29361 h 231457"/>
                <a:gd name="connsiteX6" fmla="*/ 289536 w 501491"/>
                <a:gd name="connsiteY6" fmla="*/ 230814 h 231457"/>
                <a:gd name="connsiteX7" fmla="*/ 498277 w 501491"/>
                <a:gd name="connsiteY7" fmla="*/ 194810 h 23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1491" h="231457">
                  <a:moveTo>
                    <a:pt x="498277" y="194810"/>
                  </a:moveTo>
                  <a:cubicBezTo>
                    <a:pt x="493562" y="184094"/>
                    <a:pt x="488847" y="173379"/>
                    <a:pt x="483704" y="162234"/>
                  </a:cubicBezTo>
                  <a:lnTo>
                    <a:pt x="295966" y="194810"/>
                  </a:lnTo>
                  <a:lnTo>
                    <a:pt x="289965" y="195667"/>
                  </a:lnTo>
                  <a:lnTo>
                    <a:pt x="16502" y="3215"/>
                  </a:lnTo>
                  <a:cubicBezTo>
                    <a:pt x="12216" y="11787"/>
                    <a:pt x="7501" y="20788"/>
                    <a:pt x="3215" y="29361"/>
                  </a:cubicBezTo>
                  <a:lnTo>
                    <a:pt x="289536" y="230814"/>
                  </a:lnTo>
                  <a:lnTo>
                    <a:pt x="498277" y="19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841826D-5F05-45F8-9E8F-9B4F8EA0645C}"/>
                </a:ext>
              </a:extLst>
            </p:cNvPr>
            <p:cNvSpPr/>
            <p:nvPr/>
          </p:nvSpPr>
          <p:spPr>
            <a:xfrm>
              <a:off x="6661571" y="5113282"/>
              <a:ext cx="488633" cy="287179"/>
            </a:xfrm>
            <a:custGeom>
              <a:avLst/>
              <a:gdLst>
                <a:gd name="connsiteX0" fmla="*/ 340114 w 488632"/>
                <a:gd name="connsiteY0" fmla="*/ 38791 h 287178"/>
                <a:gd name="connsiteX1" fmla="*/ 340114 w 488632"/>
                <a:gd name="connsiteY1" fmla="*/ 38791 h 287178"/>
                <a:gd name="connsiteX2" fmla="*/ 343972 w 488632"/>
                <a:gd name="connsiteY2" fmla="*/ 38362 h 287178"/>
                <a:gd name="connsiteX3" fmla="*/ 435697 w 488632"/>
                <a:gd name="connsiteY3" fmla="*/ 102656 h 287178"/>
                <a:gd name="connsiteX4" fmla="*/ 436555 w 488632"/>
                <a:gd name="connsiteY4" fmla="*/ 106514 h 287178"/>
                <a:gd name="connsiteX5" fmla="*/ 465272 w 488632"/>
                <a:gd name="connsiteY5" fmla="*/ 271534 h 287178"/>
                <a:gd name="connsiteX6" fmla="*/ 487132 w 488632"/>
                <a:gd name="connsiteY6" fmla="*/ 286965 h 287178"/>
                <a:gd name="connsiteX7" fmla="*/ 480274 w 488632"/>
                <a:gd name="connsiteY7" fmla="*/ 251817 h 287178"/>
                <a:gd name="connsiteX8" fmla="*/ 461844 w 488632"/>
                <a:gd name="connsiteY8" fmla="*/ 131802 h 287178"/>
                <a:gd name="connsiteX9" fmla="*/ 451128 w 488632"/>
                <a:gd name="connsiteY9" fmla="*/ 87226 h 287178"/>
                <a:gd name="connsiteX10" fmla="*/ 344400 w 488632"/>
                <a:gd name="connsiteY10" fmla="*/ 12216 h 287178"/>
                <a:gd name="connsiteX11" fmla="*/ 85511 w 488632"/>
                <a:gd name="connsiteY11" fmla="*/ 57222 h 287178"/>
                <a:gd name="connsiteX12" fmla="*/ 81225 w 488632"/>
                <a:gd name="connsiteY12" fmla="*/ 58079 h 287178"/>
                <a:gd name="connsiteX13" fmla="*/ 3215 w 488632"/>
                <a:gd name="connsiteY13" fmla="*/ 3215 h 287178"/>
                <a:gd name="connsiteX14" fmla="*/ 6644 w 488632"/>
                <a:gd name="connsiteY14" fmla="*/ 19074 h 287178"/>
                <a:gd name="connsiteX15" fmla="*/ 95369 w 488632"/>
                <a:gd name="connsiteY15" fmla="*/ 81653 h 287178"/>
                <a:gd name="connsiteX16" fmla="*/ 340114 w 488632"/>
                <a:gd name="connsiteY16" fmla="*/ 38791 h 28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8632" h="287178">
                  <a:moveTo>
                    <a:pt x="340114" y="38791"/>
                  </a:moveTo>
                  <a:lnTo>
                    <a:pt x="340114" y="38791"/>
                  </a:lnTo>
                  <a:lnTo>
                    <a:pt x="343972" y="38362"/>
                  </a:lnTo>
                  <a:lnTo>
                    <a:pt x="435697" y="102656"/>
                  </a:lnTo>
                  <a:lnTo>
                    <a:pt x="436555" y="106514"/>
                  </a:lnTo>
                  <a:lnTo>
                    <a:pt x="465272" y="271534"/>
                  </a:lnTo>
                  <a:lnTo>
                    <a:pt x="487132" y="286965"/>
                  </a:lnTo>
                  <a:cubicBezTo>
                    <a:pt x="484989" y="275392"/>
                    <a:pt x="482417" y="263819"/>
                    <a:pt x="480274" y="251817"/>
                  </a:cubicBezTo>
                  <a:cubicBezTo>
                    <a:pt x="471702" y="211955"/>
                    <a:pt x="469559" y="171236"/>
                    <a:pt x="461844" y="131802"/>
                  </a:cubicBezTo>
                  <a:cubicBezTo>
                    <a:pt x="458843" y="116800"/>
                    <a:pt x="455414" y="101798"/>
                    <a:pt x="451128" y="87226"/>
                  </a:cubicBezTo>
                  <a:lnTo>
                    <a:pt x="344400" y="12216"/>
                  </a:lnTo>
                  <a:lnTo>
                    <a:pt x="85511" y="57222"/>
                  </a:lnTo>
                  <a:lnTo>
                    <a:pt x="81225" y="58079"/>
                  </a:lnTo>
                  <a:lnTo>
                    <a:pt x="3215" y="3215"/>
                  </a:lnTo>
                  <a:cubicBezTo>
                    <a:pt x="4501" y="8359"/>
                    <a:pt x="5358" y="13930"/>
                    <a:pt x="6644" y="19074"/>
                  </a:cubicBezTo>
                  <a:lnTo>
                    <a:pt x="95369" y="81653"/>
                  </a:lnTo>
                  <a:lnTo>
                    <a:pt x="340114" y="3879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F504B2-0AC1-4031-9CEE-F4ADEE64650D}"/>
                </a:ext>
              </a:extLst>
            </p:cNvPr>
            <p:cNvSpPr/>
            <p:nvPr/>
          </p:nvSpPr>
          <p:spPr>
            <a:xfrm>
              <a:off x="6554843" y="4907542"/>
              <a:ext cx="505778" cy="171450"/>
            </a:xfrm>
            <a:custGeom>
              <a:avLst/>
              <a:gdLst>
                <a:gd name="connsiteX0" fmla="*/ 457557 w 505777"/>
                <a:gd name="connsiteY0" fmla="*/ 127945 h 171450"/>
                <a:gd name="connsiteX1" fmla="*/ 465701 w 505777"/>
                <a:gd name="connsiteY1" fmla="*/ 126659 h 171450"/>
                <a:gd name="connsiteX2" fmla="*/ 505992 w 505777"/>
                <a:gd name="connsiteY2" fmla="*/ 154948 h 171450"/>
                <a:gd name="connsiteX3" fmla="*/ 485847 w 505777"/>
                <a:gd name="connsiteY3" fmla="*/ 109514 h 171450"/>
                <a:gd name="connsiteX4" fmla="*/ 471702 w 505777"/>
                <a:gd name="connsiteY4" fmla="*/ 99655 h 171450"/>
                <a:gd name="connsiteX5" fmla="*/ 213670 w 505777"/>
                <a:gd name="connsiteY5" fmla="*/ 144661 h 171450"/>
                <a:gd name="connsiteX6" fmla="*/ 205526 w 505777"/>
                <a:gd name="connsiteY6" fmla="*/ 145947 h 171450"/>
                <a:gd name="connsiteX7" fmla="*/ 3215 w 505777"/>
                <a:gd name="connsiteY7" fmla="*/ 3215 h 171450"/>
                <a:gd name="connsiteX8" fmla="*/ 3215 w 505777"/>
                <a:gd name="connsiteY8" fmla="*/ 3215 h 171450"/>
                <a:gd name="connsiteX9" fmla="*/ 26789 w 505777"/>
                <a:gd name="connsiteY9" fmla="*/ 39219 h 171450"/>
                <a:gd name="connsiteX10" fmla="*/ 213241 w 505777"/>
                <a:gd name="connsiteY10" fmla="*/ 170378 h 171450"/>
                <a:gd name="connsiteX11" fmla="*/ 457557 w 505777"/>
                <a:gd name="connsiteY11" fmla="*/ 12794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77" h="171450">
                  <a:moveTo>
                    <a:pt x="457557" y="127945"/>
                  </a:moveTo>
                  <a:lnTo>
                    <a:pt x="465701" y="126659"/>
                  </a:lnTo>
                  <a:lnTo>
                    <a:pt x="505992" y="154948"/>
                  </a:lnTo>
                  <a:cubicBezTo>
                    <a:pt x="499562" y="139946"/>
                    <a:pt x="492705" y="124516"/>
                    <a:pt x="485847" y="109514"/>
                  </a:cubicBezTo>
                  <a:lnTo>
                    <a:pt x="471702" y="99655"/>
                  </a:lnTo>
                  <a:lnTo>
                    <a:pt x="213670" y="144661"/>
                  </a:lnTo>
                  <a:lnTo>
                    <a:pt x="205526" y="145947"/>
                  </a:lnTo>
                  <a:lnTo>
                    <a:pt x="3215" y="3215"/>
                  </a:lnTo>
                  <a:cubicBezTo>
                    <a:pt x="3215" y="3215"/>
                    <a:pt x="3215" y="3215"/>
                    <a:pt x="3215" y="3215"/>
                  </a:cubicBezTo>
                  <a:cubicBezTo>
                    <a:pt x="10073" y="15645"/>
                    <a:pt x="18217" y="27647"/>
                    <a:pt x="26789" y="39219"/>
                  </a:cubicBezTo>
                  <a:lnTo>
                    <a:pt x="213241" y="170378"/>
                  </a:lnTo>
                  <a:lnTo>
                    <a:pt x="457557" y="1279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2ECB6B8-D0FB-4B3A-85D2-5EB45711624C}"/>
                </a:ext>
              </a:extLst>
            </p:cNvPr>
            <p:cNvSpPr/>
            <p:nvPr/>
          </p:nvSpPr>
          <p:spPr>
            <a:xfrm>
              <a:off x="6670143" y="5155716"/>
              <a:ext cx="518636" cy="445770"/>
            </a:xfrm>
            <a:custGeom>
              <a:avLst/>
              <a:gdLst>
                <a:gd name="connsiteX0" fmla="*/ 326827 w 518636"/>
                <a:gd name="connsiteY0" fmla="*/ 34505 h 445770"/>
                <a:gd name="connsiteX1" fmla="*/ 326827 w 518636"/>
                <a:gd name="connsiteY1" fmla="*/ 34505 h 445770"/>
                <a:gd name="connsiteX2" fmla="*/ 330684 w 518636"/>
                <a:gd name="connsiteY2" fmla="*/ 33647 h 445770"/>
                <a:gd name="connsiteX3" fmla="*/ 392406 w 518636"/>
                <a:gd name="connsiteY3" fmla="*/ 77367 h 445770"/>
                <a:gd name="connsiteX4" fmla="*/ 392835 w 518636"/>
                <a:gd name="connsiteY4" fmla="*/ 81225 h 445770"/>
                <a:gd name="connsiteX5" fmla="*/ 405693 w 518636"/>
                <a:gd name="connsiteY5" fmla="*/ 153662 h 445770"/>
                <a:gd name="connsiteX6" fmla="*/ 406551 w 518636"/>
                <a:gd name="connsiteY6" fmla="*/ 157520 h 445770"/>
                <a:gd name="connsiteX7" fmla="*/ 358974 w 518636"/>
                <a:gd name="connsiteY7" fmla="*/ 225243 h 445770"/>
                <a:gd name="connsiteX8" fmla="*/ 367117 w 518636"/>
                <a:gd name="connsiteY8" fmla="*/ 272391 h 445770"/>
                <a:gd name="connsiteX9" fmla="*/ 469559 w 518636"/>
                <a:gd name="connsiteY9" fmla="*/ 344400 h 445770"/>
                <a:gd name="connsiteX10" fmla="*/ 469987 w 518636"/>
                <a:gd name="connsiteY10" fmla="*/ 348258 h 445770"/>
                <a:gd name="connsiteX11" fmla="*/ 484132 w 518636"/>
                <a:gd name="connsiteY11" fmla="*/ 428840 h 445770"/>
                <a:gd name="connsiteX12" fmla="*/ 510278 w 518636"/>
                <a:gd name="connsiteY12" fmla="*/ 436126 h 445770"/>
                <a:gd name="connsiteX13" fmla="*/ 517993 w 518636"/>
                <a:gd name="connsiteY13" fmla="*/ 443413 h 445770"/>
                <a:gd name="connsiteX14" fmla="*/ 483703 w 518636"/>
                <a:gd name="connsiteY14" fmla="*/ 271534 h 445770"/>
                <a:gd name="connsiteX15" fmla="*/ 438269 w 518636"/>
                <a:gd name="connsiteY15" fmla="*/ 239816 h 445770"/>
                <a:gd name="connsiteX16" fmla="*/ 437412 w 518636"/>
                <a:gd name="connsiteY16" fmla="*/ 235958 h 445770"/>
                <a:gd name="connsiteX17" fmla="*/ 409123 w 518636"/>
                <a:gd name="connsiteY17" fmla="*/ 70938 h 445770"/>
                <a:gd name="connsiteX18" fmla="*/ 330684 w 518636"/>
                <a:gd name="connsiteY18" fmla="*/ 15645 h 445770"/>
                <a:gd name="connsiteX19" fmla="*/ 86368 w 518636"/>
                <a:gd name="connsiteY19" fmla="*/ 57650 h 445770"/>
                <a:gd name="connsiteX20" fmla="*/ 82082 w 518636"/>
                <a:gd name="connsiteY20" fmla="*/ 58507 h 445770"/>
                <a:gd name="connsiteX21" fmla="*/ 3215 w 518636"/>
                <a:gd name="connsiteY21" fmla="*/ 3215 h 445770"/>
                <a:gd name="connsiteX22" fmla="*/ 9215 w 518636"/>
                <a:gd name="connsiteY22" fmla="*/ 36648 h 445770"/>
                <a:gd name="connsiteX23" fmla="*/ 67937 w 518636"/>
                <a:gd name="connsiteY23" fmla="*/ 77796 h 445770"/>
                <a:gd name="connsiteX24" fmla="*/ 326827 w 518636"/>
                <a:gd name="connsiteY24" fmla="*/ 34505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8636" h="445770">
                  <a:moveTo>
                    <a:pt x="326827" y="34505"/>
                  </a:moveTo>
                  <a:lnTo>
                    <a:pt x="326827" y="34505"/>
                  </a:lnTo>
                  <a:lnTo>
                    <a:pt x="330684" y="33647"/>
                  </a:lnTo>
                  <a:lnTo>
                    <a:pt x="392406" y="77367"/>
                  </a:lnTo>
                  <a:lnTo>
                    <a:pt x="392835" y="81225"/>
                  </a:lnTo>
                  <a:lnTo>
                    <a:pt x="405693" y="153662"/>
                  </a:lnTo>
                  <a:lnTo>
                    <a:pt x="406551" y="157520"/>
                  </a:lnTo>
                  <a:lnTo>
                    <a:pt x="358974" y="225243"/>
                  </a:lnTo>
                  <a:lnTo>
                    <a:pt x="367117" y="272391"/>
                  </a:lnTo>
                  <a:lnTo>
                    <a:pt x="469559" y="344400"/>
                  </a:lnTo>
                  <a:lnTo>
                    <a:pt x="469987" y="348258"/>
                  </a:lnTo>
                  <a:lnTo>
                    <a:pt x="484132" y="428840"/>
                  </a:lnTo>
                  <a:cubicBezTo>
                    <a:pt x="493133" y="428411"/>
                    <a:pt x="502134" y="430554"/>
                    <a:pt x="510278" y="436126"/>
                  </a:cubicBezTo>
                  <a:cubicBezTo>
                    <a:pt x="513279" y="438269"/>
                    <a:pt x="515850" y="440841"/>
                    <a:pt x="517993" y="443413"/>
                  </a:cubicBezTo>
                  <a:cubicBezTo>
                    <a:pt x="506420" y="386406"/>
                    <a:pt x="494848" y="328970"/>
                    <a:pt x="483703" y="271534"/>
                  </a:cubicBezTo>
                  <a:lnTo>
                    <a:pt x="438269" y="239816"/>
                  </a:lnTo>
                  <a:lnTo>
                    <a:pt x="437412" y="235958"/>
                  </a:lnTo>
                  <a:lnTo>
                    <a:pt x="409123" y="70938"/>
                  </a:lnTo>
                  <a:lnTo>
                    <a:pt x="330684" y="15645"/>
                  </a:lnTo>
                  <a:lnTo>
                    <a:pt x="86368" y="57650"/>
                  </a:lnTo>
                  <a:lnTo>
                    <a:pt x="82082" y="58507"/>
                  </a:lnTo>
                  <a:lnTo>
                    <a:pt x="3215" y="3215"/>
                  </a:lnTo>
                  <a:cubicBezTo>
                    <a:pt x="5358" y="14359"/>
                    <a:pt x="7501" y="25504"/>
                    <a:pt x="9215" y="36648"/>
                  </a:cubicBezTo>
                  <a:lnTo>
                    <a:pt x="67937" y="77796"/>
                  </a:lnTo>
                  <a:lnTo>
                    <a:pt x="326827" y="345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7AF0D1E-B17C-4CB3-B39A-B4D52910921D}"/>
                </a:ext>
              </a:extLst>
            </p:cNvPr>
            <p:cNvSpPr/>
            <p:nvPr/>
          </p:nvSpPr>
          <p:spPr>
            <a:xfrm>
              <a:off x="6638425" y="5033986"/>
              <a:ext cx="467201" cy="137160"/>
            </a:xfrm>
            <a:custGeom>
              <a:avLst/>
              <a:gdLst>
                <a:gd name="connsiteX0" fmla="*/ 368403 w 467201"/>
                <a:gd name="connsiteY0" fmla="*/ 71795 h 137160"/>
                <a:gd name="connsiteX1" fmla="*/ 368403 w 467201"/>
                <a:gd name="connsiteY1" fmla="*/ 71795 h 137160"/>
                <a:gd name="connsiteX2" fmla="*/ 372261 w 467201"/>
                <a:gd name="connsiteY2" fmla="*/ 70938 h 137160"/>
                <a:gd name="connsiteX3" fmla="*/ 464415 w 467201"/>
                <a:gd name="connsiteY3" fmla="*/ 136088 h 137160"/>
                <a:gd name="connsiteX4" fmla="*/ 449842 w 467201"/>
                <a:gd name="connsiteY4" fmla="*/ 96227 h 137160"/>
                <a:gd name="connsiteX5" fmla="*/ 372690 w 467201"/>
                <a:gd name="connsiteY5" fmla="*/ 41791 h 137160"/>
                <a:gd name="connsiteX6" fmla="*/ 128373 w 467201"/>
                <a:gd name="connsiteY6" fmla="*/ 84225 h 137160"/>
                <a:gd name="connsiteX7" fmla="*/ 120229 w 467201"/>
                <a:gd name="connsiteY7" fmla="*/ 85940 h 137160"/>
                <a:gd name="connsiteX8" fmla="*/ 3215 w 467201"/>
                <a:gd name="connsiteY8" fmla="*/ 3215 h 137160"/>
                <a:gd name="connsiteX9" fmla="*/ 20788 w 467201"/>
                <a:gd name="connsiteY9" fmla="*/ 53793 h 137160"/>
                <a:gd name="connsiteX10" fmla="*/ 109942 w 467201"/>
                <a:gd name="connsiteY10" fmla="*/ 116372 h 137160"/>
                <a:gd name="connsiteX11" fmla="*/ 368403 w 467201"/>
                <a:gd name="connsiteY11" fmla="*/ 71795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201" h="137160">
                  <a:moveTo>
                    <a:pt x="368403" y="71795"/>
                  </a:moveTo>
                  <a:lnTo>
                    <a:pt x="368403" y="71795"/>
                  </a:lnTo>
                  <a:lnTo>
                    <a:pt x="372261" y="70938"/>
                  </a:lnTo>
                  <a:lnTo>
                    <a:pt x="464415" y="136088"/>
                  </a:lnTo>
                  <a:cubicBezTo>
                    <a:pt x="459700" y="122801"/>
                    <a:pt x="454986" y="109514"/>
                    <a:pt x="449842" y="96227"/>
                  </a:cubicBezTo>
                  <a:lnTo>
                    <a:pt x="372690" y="41791"/>
                  </a:lnTo>
                  <a:lnTo>
                    <a:pt x="128373" y="84225"/>
                  </a:lnTo>
                  <a:lnTo>
                    <a:pt x="120229" y="85940"/>
                  </a:lnTo>
                  <a:lnTo>
                    <a:pt x="3215" y="3215"/>
                  </a:lnTo>
                  <a:cubicBezTo>
                    <a:pt x="10930" y="19503"/>
                    <a:pt x="16502" y="36219"/>
                    <a:pt x="20788" y="53793"/>
                  </a:cubicBezTo>
                  <a:lnTo>
                    <a:pt x="109942" y="116372"/>
                  </a:lnTo>
                  <a:lnTo>
                    <a:pt x="368403" y="717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D4CAB69-F865-4AEC-9E56-EF381C54F4FF}"/>
                </a:ext>
              </a:extLst>
            </p:cNvPr>
            <p:cNvSpPr/>
            <p:nvPr/>
          </p:nvSpPr>
          <p:spPr>
            <a:xfrm>
              <a:off x="6681287" y="5207151"/>
              <a:ext cx="548640" cy="582930"/>
            </a:xfrm>
            <a:custGeom>
              <a:avLst/>
              <a:gdLst>
                <a:gd name="connsiteX0" fmla="*/ 515422 w 548640"/>
                <a:gd name="connsiteY0" fmla="*/ 433554 h 582930"/>
                <a:gd name="connsiteX1" fmla="*/ 515422 w 548640"/>
                <a:gd name="connsiteY1" fmla="*/ 433554 h 582930"/>
                <a:gd name="connsiteX2" fmla="*/ 509421 w 548640"/>
                <a:gd name="connsiteY2" fmla="*/ 445127 h 582930"/>
                <a:gd name="connsiteX3" fmla="*/ 449414 w 548640"/>
                <a:gd name="connsiteY3" fmla="*/ 455843 h 582930"/>
                <a:gd name="connsiteX4" fmla="*/ 439126 w 548640"/>
                <a:gd name="connsiteY4" fmla="*/ 395835 h 582930"/>
                <a:gd name="connsiteX5" fmla="*/ 453700 w 548640"/>
                <a:gd name="connsiteY5" fmla="*/ 383405 h 582930"/>
                <a:gd name="connsiteX6" fmla="*/ 439984 w 548640"/>
                <a:gd name="connsiteY6" fmla="*/ 304967 h 582930"/>
                <a:gd name="connsiteX7" fmla="*/ 337542 w 548640"/>
                <a:gd name="connsiteY7" fmla="*/ 232958 h 582930"/>
                <a:gd name="connsiteX8" fmla="*/ 336685 w 548640"/>
                <a:gd name="connsiteY8" fmla="*/ 229100 h 582930"/>
                <a:gd name="connsiteX9" fmla="*/ 327255 w 548640"/>
                <a:gd name="connsiteY9" fmla="*/ 173379 h 582930"/>
                <a:gd name="connsiteX10" fmla="*/ 326398 w 548640"/>
                <a:gd name="connsiteY10" fmla="*/ 169521 h 582930"/>
                <a:gd name="connsiteX11" fmla="*/ 373975 w 548640"/>
                <a:gd name="connsiteY11" fmla="*/ 101798 h 582930"/>
                <a:gd name="connsiteX12" fmla="*/ 362831 w 548640"/>
                <a:gd name="connsiteY12" fmla="*/ 37076 h 582930"/>
                <a:gd name="connsiteX13" fmla="*/ 314397 w 548640"/>
                <a:gd name="connsiteY13" fmla="*/ 3215 h 582930"/>
                <a:gd name="connsiteX14" fmla="*/ 56793 w 548640"/>
                <a:gd name="connsiteY14" fmla="*/ 47792 h 582930"/>
                <a:gd name="connsiteX15" fmla="*/ 52507 w 548640"/>
                <a:gd name="connsiteY15" fmla="*/ 48649 h 582930"/>
                <a:gd name="connsiteX16" fmla="*/ 3215 w 548640"/>
                <a:gd name="connsiteY16" fmla="*/ 13930 h 582930"/>
                <a:gd name="connsiteX17" fmla="*/ 10930 w 548640"/>
                <a:gd name="connsiteY17" fmla="*/ 59794 h 582930"/>
                <a:gd name="connsiteX18" fmla="*/ 73081 w 548640"/>
                <a:gd name="connsiteY18" fmla="*/ 103513 h 582930"/>
                <a:gd name="connsiteX19" fmla="*/ 247531 w 548640"/>
                <a:gd name="connsiteY19" fmla="*/ 72652 h 582930"/>
                <a:gd name="connsiteX20" fmla="*/ 253532 w 548640"/>
                <a:gd name="connsiteY20" fmla="*/ 59794 h 582930"/>
                <a:gd name="connsiteX21" fmla="*/ 313111 w 548640"/>
                <a:gd name="connsiteY21" fmla="*/ 49506 h 582930"/>
                <a:gd name="connsiteX22" fmla="*/ 323826 w 548640"/>
                <a:gd name="connsiteY22" fmla="*/ 109514 h 582930"/>
                <a:gd name="connsiteX23" fmla="*/ 263819 w 548640"/>
                <a:gd name="connsiteY23" fmla="*/ 119801 h 582930"/>
                <a:gd name="connsiteX24" fmla="*/ 246674 w 548640"/>
                <a:gd name="connsiteY24" fmla="*/ 93226 h 582930"/>
                <a:gd name="connsiteX25" fmla="*/ 72223 w 548640"/>
                <a:gd name="connsiteY25" fmla="*/ 123658 h 582930"/>
                <a:gd name="connsiteX26" fmla="*/ 67937 w 548640"/>
                <a:gd name="connsiteY26" fmla="*/ 124516 h 582930"/>
                <a:gd name="connsiteX27" fmla="*/ 15216 w 548640"/>
                <a:gd name="connsiteY27" fmla="*/ 87654 h 582930"/>
                <a:gd name="connsiteX28" fmla="*/ 19502 w 548640"/>
                <a:gd name="connsiteY28" fmla="*/ 112086 h 582930"/>
                <a:gd name="connsiteX29" fmla="*/ 58079 w 548640"/>
                <a:gd name="connsiteY29" fmla="*/ 139089 h 582930"/>
                <a:gd name="connsiteX30" fmla="*/ 200811 w 548640"/>
                <a:gd name="connsiteY30" fmla="*/ 114229 h 582930"/>
                <a:gd name="connsiteX31" fmla="*/ 204668 w 548640"/>
                <a:gd name="connsiteY31" fmla="*/ 113800 h 582930"/>
                <a:gd name="connsiteX32" fmla="*/ 278392 w 548640"/>
                <a:gd name="connsiteY32" fmla="*/ 165664 h 582930"/>
                <a:gd name="connsiteX33" fmla="*/ 279249 w 548640"/>
                <a:gd name="connsiteY33" fmla="*/ 169521 h 582930"/>
                <a:gd name="connsiteX34" fmla="*/ 299823 w 548640"/>
                <a:gd name="connsiteY34" fmla="*/ 287393 h 582930"/>
                <a:gd name="connsiteX35" fmla="*/ 307110 w 548640"/>
                <a:gd name="connsiteY35" fmla="*/ 292537 h 582930"/>
                <a:gd name="connsiteX36" fmla="*/ 361117 w 548640"/>
                <a:gd name="connsiteY36" fmla="*/ 288679 h 582930"/>
                <a:gd name="connsiteX37" fmla="*/ 371404 w 548640"/>
                <a:gd name="connsiteY37" fmla="*/ 348686 h 582930"/>
                <a:gd name="connsiteX38" fmla="*/ 311825 w 548640"/>
                <a:gd name="connsiteY38" fmla="*/ 358973 h 582930"/>
                <a:gd name="connsiteX39" fmla="*/ 296394 w 548640"/>
                <a:gd name="connsiteY39" fmla="*/ 309253 h 582930"/>
                <a:gd name="connsiteX40" fmla="*/ 281821 w 548640"/>
                <a:gd name="connsiteY40" fmla="*/ 298966 h 582930"/>
                <a:gd name="connsiteX41" fmla="*/ 280964 w 548640"/>
                <a:gd name="connsiteY41" fmla="*/ 294680 h 582930"/>
                <a:gd name="connsiteX42" fmla="*/ 260819 w 548640"/>
                <a:gd name="connsiteY42" fmla="*/ 177665 h 582930"/>
                <a:gd name="connsiteX43" fmla="*/ 199954 w 548640"/>
                <a:gd name="connsiteY43" fmla="*/ 134803 h 582930"/>
                <a:gd name="connsiteX44" fmla="*/ 57222 w 548640"/>
                <a:gd name="connsiteY44" fmla="*/ 159663 h 582930"/>
                <a:gd name="connsiteX45" fmla="*/ 53364 w 548640"/>
                <a:gd name="connsiteY45" fmla="*/ 160091 h 582930"/>
                <a:gd name="connsiteX46" fmla="*/ 24646 w 548640"/>
                <a:gd name="connsiteY46" fmla="*/ 139946 h 582930"/>
                <a:gd name="connsiteX47" fmla="*/ 27646 w 548640"/>
                <a:gd name="connsiteY47" fmla="*/ 156663 h 582930"/>
                <a:gd name="connsiteX48" fmla="*/ 119801 w 548640"/>
                <a:gd name="connsiteY48" fmla="*/ 221385 h 582930"/>
                <a:gd name="connsiteX49" fmla="*/ 153233 w 548640"/>
                <a:gd name="connsiteY49" fmla="*/ 215813 h 582930"/>
                <a:gd name="connsiteX50" fmla="*/ 160949 w 548640"/>
                <a:gd name="connsiteY50" fmla="*/ 193096 h 582930"/>
                <a:gd name="connsiteX51" fmla="*/ 220528 w 548640"/>
                <a:gd name="connsiteY51" fmla="*/ 182809 h 582930"/>
                <a:gd name="connsiteX52" fmla="*/ 231243 w 548640"/>
                <a:gd name="connsiteY52" fmla="*/ 242388 h 582930"/>
                <a:gd name="connsiteX53" fmla="*/ 171236 w 548640"/>
                <a:gd name="connsiteY53" fmla="*/ 252675 h 582930"/>
                <a:gd name="connsiteX54" fmla="*/ 157091 w 548640"/>
                <a:gd name="connsiteY54" fmla="*/ 235101 h 582930"/>
                <a:gd name="connsiteX55" fmla="*/ 115515 w 548640"/>
                <a:gd name="connsiteY55" fmla="*/ 242388 h 582930"/>
                <a:gd name="connsiteX56" fmla="*/ 34076 w 548640"/>
                <a:gd name="connsiteY56" fmla="*/ 184952 h 582930"/>
                <a:gd name="connsiteX57" fmla="*/ 42220 w 548640"/>
                <a:gd name="connsiteY57" fmla="*/ 220099 h 582930"/>
                <a:gd name="connsiteX58" fmla="*/ 44363 w 548640"/>
                <a:gd name="connsiteY58" fmla="*/ 226957 h 582930"/>
                <a:gd name="connsiteX59" fmla="*/ 545854 w 548640"/>
                <a:gd name="connsiteY59" fmla="*/ 580144 h 582930"/>
                <a:gd name="connsiteX60" fmla="*/ 515422 w 548640"/>
                <a:gd name="connsiteY60" fmla="*/ 433554 h 58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48640" h="582930">
                  <a:moveTo>
                    <a:pt x="515422" y="433554"/>
                  </a:moveTo>
                  <a:lnTo>
                    <a:pt x="515422" y="433554"/>
                  </a:lnTo>
                  <a:cubicBezTo>
                    <a:pt x="514136" y="437412"/>
                    <a:pt x="511993" y="441698"/>
                    <a:pt x="509421" y="445127"/>
                  </a:cubicBezTo>
                  <a:cubicBezTo>
                    <a:pt x="495705" y="464415"/>
                    <a:pt x="468702" y="469130"/>
                    <a:pt x="449414" y="455843"/>
                  </a:cubicBezTo>
                  <a:cubicBezTo>
                    <a:pt x="430125" y="442555"/>
                    <a:pt x="425410" y="415552"/>
                    <a:pt x="439126" y="395835"/>
                  </a:cubicBezTo>
                  <a:cubicBezTo>
                    <a:pt x="442984" y="390263"/>
                    <a:pt x="448127" y="386406"/>
                    <a:pt x="453700" y="383405"/>
                  </a:cubicBezTo>
                  <a:lnTo>
                    <a:pt x="439984" y="304967"/>
                  </a:lnTo>
                  <a:lnTo>
                    <a:pt x="337542" y="232958"/>
                  </a:lnTo>
                  <a:lnTo>
                    <a:pt x="336685" y="229100"/>
                  </a:lnTo>
                  <a:lnTo>
                    <a:pt x="327255" y="173379"/>
                  </a:lnTo>
                  <a:lnTo>
                    <a:pt x="326398" y="169521"/>
                  </a:lnTo>
                  <a:lnTo>
                    <a:pt x="373975" y="101798"/>
                  </a:lnTo>
                  <a:lnTo>
                    <a:pt x="362831" y="37076"/>
                  </a:lnTo>
                  <a:lnTo>
                    <a:pt x="314397" y="3215"/>
                  </a:lnTo>
                  <a:lnTo>
                    <a:pt x="56793" y="47792"/>
                  </a:lnTo>
                  <a:lnTo>
                    <a:pt x="52507" y="48649"/>
                  </a:lnTo>
                  <a:lnTo>
                    <a:pt x="3215" y="13930"/>
                  </a:lnTo>
                  <a:cubicBezTo>
                    <a:pt x="5787" y="29361"/>
                    <a:pt x="8358" y="44363"/>
                    <a:pt x="10930" y="59794"/>
                  </a:cubicBezTo>
                  <a:lnTo>
                    <a:pt x="73081" y="103513"/>
                  </a:lnTo>
                  <a:lnTo>
                    <a:pt x="247531" y="72652"/>
                  </a:lnTo>
                  <a:cubicBezTo>
                    <a:pt x="248817" y="68366"/>
                    <a:pt x="250960" y="63651"/>
                    <a:pt x="253532" y="59794"/>
                  </a:cubicBezTo>
                  <a:cubicBezTo>
                    <a:pt x="267248" y="40505"/>
                    <a:pt x="293822" y="35790"/>
                    <a:pt x="313111" y="49506"/>
                  </a:cubicBezTo>
                  <a:cubicBezTo>
                    <a:pt x="332399" y="63222"/>
                    <a:pt x="337542" y="90226"/>
                    <a:pt x="323826" y="109514"/>
                  </a:cubicBezTo>
                  <a:cubicBezTo>
                    <a:pt x="310110" y="128802"/>
                    <a:pt x="283107" y="133517"/>
                    <a:pt x="263819" y="119801"/>
                  </a:cubicBezTo>
                  <a:cubicBezTo>
                    <a:pt x="254389" y="113372"/>
                    <a:pt x="248817" y="103513"/>
                    <a:pt x="246674" y="93226"/>
                  </a:cubicBezTo>
                  <a:lnTo>
                    <a:pt x="72223" y="123658"/>
                  </a:lnTo>
                  <a:lnTo>
                    <a:pt x="67937" y="124516"/>
                  </a:lnTo>
                  <a:lnTo>
                    <a:pt x="15216" y="87654"/>
                  </a:lnTo>
                  <a:cubicBezTo>
                    <a:pt x="16502" y="95798"/>
                    <a:pt x="18217" y="103942"/>
                    <a:pt x="19502" y="112086"/>
                  </a:cubicBezTo>
                  <a:lnTo>
                    <a:pt x="58079" y="139089"/>
                  </a:lnTo>
                  <a:lnTo>
                    <a:pt x="200811" y="114229"/>
                  </a:lnTo>
                  <a:lnTo>
                    <a:pt x="204668" y="113800"/>
                  </a:lnTo>
                  <a:lnTo>
                    <a:pt x="278392" y="165664"/>
                  </a:lnTo>
                  <a:lnTo>
                    <a:pt x="279249" y="169521"/>
                  </a:lnTo>
                  <a:lnTo>
                    <a:pt x="299823" y="287393"/>
                  </a:lnTo>
                  <a:lnTo>
                    <a:pt x="307110" y="292537"/>
                  </a:lnTo>
                  <a:cubicBezTo>
                    <a:pt x="321683" y="278821"/>
                    <a:pt x="343972" y="276678"/>
                    <a:pt x="361117" y="288679"/>
                  </a:cubicBezTo>
                  <a:cubicBezTo>
                    <a:pt x="380405" y="302395"/>
                    <a:pt x="385120" y="328970"/>
                    <a:pt x="371404" y="348686"/>
                  </a:cubicBezTo>
                  <a:cubicBezTo>
                    <a:pt x="357688" y="368404"/>
                    <a:pt x="331113" y="372690"/>
                    <a:pt x="311825" y="358973"/>
                  </a:cubicBezTo>
                  <a:cubicBezTo>
                    <a:pt x="295537" y="347401"/>
                    <a:pt x="289965" y="327255"/>
                    <a:pt x="296394" y="309253"/>
                  </a:cubicBezTo>
                  <a:lnTo>
                    <a:pt x="281821" y="298966"/>
                  </a:lnTo>
                  <a:lnTo>
                    <a:pt x="280964" y="294680"/>
                  </a:lnTo>
                  <a:lnTo>
                    <a:pt x="260819" y="177665"/>
                  </a:lnTo>
                  <a:lnTo>
                    <a:pt x="199954" y="134803"/>
                  </a:lnTo>
                  <a:lnTo>
                    <a:pt x="57222" y="159663"/>
                  </a:lnTo>
                  <a:lnTo>
                    <a:pt x="53364" y="160091"/>
                  </a:lnTo>
                  <a:lnTo>
                    <a:pt x="24646" y="139946"/>
                  </a:lnTo>
                  <a:cubicBezTo>
                    <a:pt x="25503" y="145519"/>
                    <a:pt x="26789" y="151090"/>
                    <a:pt x="27646" y="156663"/>
                  </a:cubicBezTo>
                  <a:lnTo>
                    <a:pt x="119801" y="221385"/>
                  </a:lnTo>
                  <a:lnTo>
                    <a:pt x="153233" y="215813"/>
                  </a:lnTo>
                  <a:cubicBezTo>
                    <a:pt x="153662" y="207669"/>
                    <a:pt x="155805" y="199954"/>
                    <a:pt x="160949" y="193096"/>
                  </a:cubicBezTo>
                  <a:cubicBezTo>
                    <a:pt x="174665" y="173808"/>
                    <a:pt x="201240" y="169093"/>
                    <a:pt x="220528" y="182809"/>
                  </a:cubicBezTo>
                  <a:cubicBezTo>
                    <a:pt x="239816" y="196524"/>
                    <a:pt x="244959" y="223100"/>
                    <a:pt x="231243" y="242388"/>
                  </a:cubicBezTo>
                  <a:cubicBezTo>
                    <a:pt x="217527" y="261676"/>
                    <a:pt x="190524" y="266391"/>
                    <a:pt x="171236" y="252675"/>
                  </a:cubicBezTo>
                  <a:cubicBezTo>
                    <a:pt x="164806" y="247959"/>
                    <a:pt x="160092" y="241959"/>
                    <a:pt x="157091" y="235101"/>
                  </a:cubicBezTo>
                  <a:lnTo>
                    <a:pt x="115515" y="242388"/>
                  </a:lnTo>
                  <a:lnTo>
                    <a:pt x="34076" y="184952"/>
                  </a:lnTo>
                  <a:cubicBezTo>
                    <a:pt x="36647" y="196954"/>
                    <a:pt x="39219" y="208526"/>
                    <a:pt x="42220" y="220099"/>
                  </a:cubicBezTo>
                  <a:cubicBezTo>
                    <a:pt x="42648" y="222242"/>
                    <a:pt x="43506" y="224385"/>
                    <a:pt x="44363" y="226957"/>
                  </a:cubicBezTo>
                  <a:lnTo>
                    <a:pt x="545854" y="580144"/>
                  </a:lnTo>
                  <a:cubicBezTo>
                    <a:pt x="535567" y="530423"/>
                    <a:pt x="525280" y="481989"/>
                    <a:pt x="515422" y="433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47D7093-59A7-4F6F-A8E1-EDA5D3305394}"/>
                </a:ext>
              </a:extLst>
            </p:cNvPr>
            <p:cNvSpPr/>
            <p:nvPr/>
          </p:nvSpPr>
          <p:spPr>
            <a:xfrm>
              <a:off x="7763995" y="6684621"/>
              <a:ext cx="77153" cy="137160"/>
            </a:xfrm>
            <a:custGeom>
              <a:avLst/>
              <a:gdLst>
                <a:gd name="connsiteX0" fmla="*/ 73509 w 77152"/>
                <a:gd name="connsiteY0" fmla="*/ 86797 h 137160"/>
                <a:gd name="connsiteX1" fmla="*/ 55507 w 77152"/>
                <a:gd name="connsiteY1" fmla="*/ 79510 h 137160"/>
                <a:gd name="connsiteX2" fmla="*/ 55507 w 77152"/>
                <a:gd name="connsiteY2" fmla="*/ 79510 h 137160"/>
                <a:gd name="connsiteX3" fmla="*/ 40505 w 77152"/>
                <a:gd name="connsiteY3" fmla="*/ 28075 h 137160"/>
                <a:gd name="connsiteX4" fmla="*/ 22074 w 77152"/>
                <a:gd name="connsiteY4" fmla="*/ 4929 h 137160"/>
                <a:gd name="connsiteX5" fmla="*/ 20360 w 77152"/>
                <a:gd name="connsiteY5" fmla="*/ 3215 h 137160"/>
                <a:gd name="connsiteX6" fmla="*/ 3215 w 77152"/>
                <a:gd name="connsiteY6" fmla="*/ 27646 h 137160"/>
                <a:gd name="connsiteX7" fmla="*/ 21646 w 77152"/>
                <a:gd name="connsiteY7" fmla="*/ 134802 h 137160"/>
                <a:gd name="connsiteX8" fmla="*/ 40505 w 77152"/>
                <a:gd name="connsiteY8" fmla="*/ 130516 h 137160"/>
                <a:gd name="connsiteX9" fmla="*/ 72652 w 77152"/>
                <a:gd name="connsiteY9" fmla="*/ 106942 h 137160"/>
                <a:gd name="connsiteX10" fmla="*/ 73509 w 77152"/>
                <a:gd name="connsiteY10" fmla="*/ 86797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152" h="137160">
                  <a:moveTo>
                    <a:pt x="73509" y="86797"/>
                  </a:moveTo>
                  <a:cubicBezTo>
                    <a:pt x="67080" y="85939"/>
                    <a:pt x="61079" y="83367"/>
                    <a:pt x="55507" y="79510"/>
                  </a:cubicBezTo>
                  <a:lnTo>
                    <a:pt x="55507" y="79510"/>
                  </a:lnTo>
                  <a:cubicBezTo>
                    <a:pt x="38791" y="67937"/>
                    <a:pt x="33218" y="46077"/>
                    <a:pt x="40505" y="28075"/>
                  </a:cubicBezTo>
                  <a:cubicBezTo>
                    <a:pt x="34504" y="19931"/>
                    <a:pt x="28503" y="12216"/>
                    <a:pt x="22074" y="4929"/>
                  </a:cubicBezTo>
                  <a:cubicBezTo>
                    <a:pt x="21646" y="4072"/>
                    <a:pt x="20788" y="3643"/>
                    <a:pt x="20360" y="3215"/>
                  </a:cubicBezTo>
                  <a:lnTo>
                    <a:pt x="3215" y="27646"/>
                  </a:lnTo>
                  <a:lnTo>
                    <a:pt x="21646" y="134802"/>
                  </a:lnTo>
                  <a:cubicBezTo>
                    <a:pt x="28075" y="133945"/>
                    <a:pt x="34504" y="133088"/>
                    <a:pt x="40505" y="130516"/>
                  </a:cubicBezTo>
                  <a:cubicBezTo>
                    <a:pt x="52507" y="125373"/>
                    <a:pt x="67080" y="119800"/>
                    <a:pt x="72652" y="106942"/>
                  </a:cubicBezTo>
                  <a:cubicBezTo>
                    <a:pt x="75224" y="100084"/>
                    <a:pt x="74795" y="93226"/>
                    <a:pt x="73509" y="867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6041A8-34FF-40C0-BB9F-7DB0D0DDB63B}"/>
                </a:ext>
              </a:extLst>
            </p:cNvPr>
            <p:cNvSpPr/>
            <p:nvPr/>
          </p:nvSpPr>
          <p:spPr>
            <a:xfrm>
              <a:off x="6748153" y="5507188"/>
              <a:ext cx="990124" cy="1337310"/>
            </a:xfrm>
            <a:custGeom>
              <a:avLst/>
              <a:gdLst>
                <a:gd name="connsiteX0" fmla="*/ 968478 w 990123"/>
                <a:gd name="connsiteY0" fmla="*/ 1134356 h 1337310"/>
                <a:gd name="connsiteX1" fmla="*/ 968478 w 990123"/>
                <a:gd name="connsiteY1" fmla="*/ 1134356 h 1337310"/>
                <a:gd name="connsiteX2" fmla="*/ 926044 w 990123"/>
                <a:gd name="connsiteY2" fmla="*/ 1118068 h 1337310"/>
                <a:gd name="connsiteX3" fmla="*/ 734020 w 990123"/>
                <a:gd name="connsiteY3" fmla="*/ 909757 h 1337310"/>
                <a:gd name="connsiteX4" fmla="*/ 624721 w 990123"/>
                <a:gd name="connsiteY4" fmla="*/ 756309 h 1337310"/>
                <a:gd name="connsiteX5" fmla="*/ 612291 w 990123"/>
                <a:gd name="connsiteY5" fmla="*/ 732306 h 1337310"/>
                <a:gd name="connsiteX6" fmla="*/ 594289 w 990123"/>
                <a:gd name="connsiteY6" fmla="*/ 725019 h 1337310"/>
                <a:gd name="connsiteX7" fmla="*/ 583144 w 990123"/>
                <a:gd name="connsiteY7" fmla="*/ 665869 h 1337310"/>
                <a:gd name="connsiteX8" fmla="*/ 564285 w 990123"/>
                <a:gd name="connsiteY8" fmla="*/ 611005 h 1337310"/>
                <a:gd name="connsiteX9" fmla="*/ 561713 w 990123"/>
                <a:gd name="connsiteY9" fmla="*/ 611434 h 1337310"/>
                <a:gd name="connsiteX10" fmla="*/ 480274 w 990123"/>
                <a:gd name="connsiteY10" fmla="*/ 553998 h 1337310"/>
                <a:gd name="connsiteX11" fmla="*/ 478560 w 990123"/>
                <a:gd name="connsiteY11" fmla="*/ 544140 h 1337310"/>
                <a:gd name="connsiteX12" fmla="*/ 438269 w 990123"/>
                <a:gd name="connsiteY12" fmla="*/ 309682 h 1337310"/>
                <a:gd name="connsiteX13" fmla="*/ 3215 w 990123"/>
                <a:gd name="connsiteY13" fmla="*/ 3215 h 1337310"/>
                <a:gd name="connsiteX14" fmla="*/ 38791 w 990123"/>
                <a:gd name="connsiteY14" fmla="*/ 87654 h 1337310"/>
                <a:gd name="connsiteX15" fmla="*/ 355116 w 990123"/>
                <a:gd name="connsiteY15" fmla="*/ 310110 h 1337310"/>
                <a:gd name="connsiteX16" fmla="*/ 356830 w 990123"/>
                <a:gd name="connsiteY16" fmla="*/ 318254 h 1337310"/>
                <a:gd name="connsiteX17" fmla="*/ 383405 w 990123"/>
                <a:gd name="connsiteY17" fmla="*/ 472131 h 1337310"/>
                <a:gd name="connsiteX18" fmla="*/ 388977 w 990123"/>
                <a:gd name="connsiteY18" fmla="*/ 527852 h 1337310"/>
                <a:gd name="connsiteX19" fmla="*/ 329398 w 990123"/>
                <a:gd name="connsiteY19" fmla="*/ 538139 h 1337310"/>
                <a:gd name="connsiteX20" fmla="*/ 319111 w 990123"/>
                <a:gd name="connsiteY20" fmla="*/ 478560 h 1337310"/>
                <a:gd name="connsiteX21" fmla="*/ 342257 w 990123"/>
                <a:gd name="connsiteY21" fmla="*/ 462272 h 1337310"/>
                <a:gd name="connsiteX22" fmla="*/ 319968 w 990123"/>
                <a:gd name="connsiteY22" fmla="*/ 333256 h 1337310"/>
                <a:gd name="connsiteX23" fmla="*/ 75652 w 990123"/>
                <a:gd name="connsiteY23" fmla="*/ 161377 h 1337310"/>
                <a:gd name="connsiteX24" fmla="*/ 106942 w 990123"/>
                <a:gd name="connsiteY24" fmla="*/ 220099 h 1337310"/>
                <a:gd name="connsiteX25" fmla="*/ 183237 w 990123"/>
                <a:gd name="connsiteY25" fmla="*/ 342686 h 1337310"/>
                <a:gd name="connsiteX26" fmla="*/ 195239 w 990123"/>
                <a:gd name="connsiteY26" fmla="*/ 362403 h 1337310"/>
                <a:gd name="connsiteX27" fmla="*/ 235529 w 990123"/>
                <a:gd name="connsiteY27" fmla="*/ 367117 h 1337310"/>
                <a:gd name="connsiteX28" fmla="*/ 245816 w 990123"/>
                <a:gd name="connsiteY28" fmla="*/ 427125 h 1337310"/>
                <a:gd name="connsiteX29" fmla="*/ 235529 w 990123"/>
                <a:gd name="connsiteY29" fmla="*/ 437412 h 1337310"/>
                <a:gd name="connsiteX30" fmla="*/ 254389 w 990123"/>
                <a:gd name="connsiteY30" fmla="*/ 477703 h 1337310"/>
                <a:gd name="connsiteX31" fmla="*/ 343114 w 990123"/>
                <a:gd name="connsiteY31" fmla="*/ 695873 h 1337310"/>
                <a:gd name="connsiteX32" fmla="*/ 359402 w 990123"/>
                <a:gd name="connsiteY32" fmla="*/ 761024 h 1337310"/>
                <a:gd name="connsiteX33" fmla="*/ 325541 w 990123"/>
                <a:gd name="connsiteY33" fmla="*/ 849749 h 1337310"/>
                <a:gd name="connsiteX34" fmla="*/ 324683 w 990123"/>
                <a:gd name="connsiteY34" fmla="*/ 854035 h 1337310"/>
                <a:gd name="connsiteX35" fmla="*/ 500420 w 990123"/>
                <a:gd name="connsiteY35" fmla="*/ 823603 h 1337310"/>
                <a:gd name="connsiteX36" fmla="*/ 507278 w 990123"/>
                <a:gd name="connsiteY36" fmla="*/ 808601 h 1337310"/>
                <a:gd name="connsiteX37" fmla="*/ 566857 w 990123"/>
                <a:gd name="connsiteY37" fmla="*/ 797886 h 1337310"/>
                <a:gd name="connsiteX38" fmla="*/ 577572 w 990123"/>
                <a:gd name="connsiteY38" fmla="*/ 857893 h 1337310"/>
                <a:gd name="connsiteX39" fmla="*/ 517565 w 990123"/>
                <a:gd name="connsiteY39" fmla="*/ 868180 h 1337310"/>
                <a:gd name="connsiteX40" fmla="*/ 504277 w 990123"/>
                <a:gd name="connsiteY40" fmla="*/ 852321 h 1337310"/>
                <a:gd name="connsiteX41" fmla="*/ 317397 w 990123"/>
                <a:gd name="connsiteY41" fmla="*/ 884897 h 1337310"/>
                <a:gd name="connsiteX42" fmla="*/ 304967 w 990123"/>
                <a:gd name="connsiteY42" fmla="*/ 951762 h 1337310"/>
                <a:gd name="connsiteX43" fmla="*/ 314396 w 990123"/>
                <a:gd name="connsiteY43" fmla="*/ 1020771 h 1337310"/>
                <a:gd name="connsiteX44" fmla="*/ 361974 w 990123"/>
                <a:gd name="connsiteY44" fmla="*/ 1055061 h 1337310"/>
                <a:gd name="connsiteX45" fmla="*/ 455414 w 990123"/>
                <a:gd name="connsiteY45" fmla="*/ 1081635 h 1337310"/>
                <a:gd name="connsiteX46" fmla="*/ 442555 w 990123"/>
                <a:gd name="connsiteY46" fmla="*/ 1007483 h 1337310"/>
                <a:gd name="connsiteX47" fmla="*/ 424982 w 990123"/>
                <a:gd name="connsiteY47" fmla="*/ 1000196 h 1337310"/>
                <a:gd name="connsiteX48" fmla="*/ 414695 w 990123"/>
                <a:gd name="connsiteY48" fmla="*/ 940618 h 1337310"/>
                <a:gd name="connsiteX49" fmla="*/ 474273 w 990123"/>
                <a:gd name="connsiteY49" fmla="*/ 929902 h 1337310"/>
                <a:gd name="connsiteX50" fmla="*/ 484989 w 990123"/>
                <a:gd name="connsiteY50" fmla="*/ 989910 h 1337310"/>
                <a:gd name="connsiteX51" fmla="*/ 471273 w 990123"/>
                <a:gd name="connsiteY51" fmla="*/ 1002339 h 1337310"/>
                <a:gd name="connsiteX52" fmla="*/ 484989 w 990123"/>
                <a:gd name="connsiteY52" fmla="*/ 1083350 h 1337310"/>
                <a:gd name="connsiteX53" fmla="*/ 485846 w 990123"/>
                <a:gd name="connsiteY53" fmla="*/ 1088065 h 1337310"/>
                <a:gd name="connsiteX54" fmla="*/ 559141 w 990123"/>
                <a:gd name="connsiteY54" fmla="*/ 1101352 h 1337310"/>
                <a:gd name="connsiteX55" fmla="*/ 555284 w 990123"/>
                <a:gd name="connsiteY55" fmla="*/ 1047345 h 1337310"/>
                <a:gd name="connsiteX56" fmla="*/ 615291 w 990123"/>
                <a:gd name="connsiteY56" fmla="*/ 1037059 h 1337310"/>
                <a:gd name="connsiteX57" fmla="*/ 625578 w 990123"/>
                <a:gd name="connsiteY57" fmla="*/ 1096637 h 1337310"/>
                <a:gd name="connsiteX58" fmla="*/ 605861 w 990123"/>
                <a:gd name="connsiteY58" fmla="*/ 1112496 h 1337310"/>
                <a:gd name="connsiteX59" fmla="*/ 620006 w 990123"/>
                <a:gd name="connsiteY59" fmla="*/ 1142929 h 1337310"/>
                <a:gd name="connsiteX60" fmla="*/ 651724 w 990123"/>
                <a:gd name="connsiteY60" fmla="*/ 1170789 h 1337310"/>
                <a:gd name="connsiteX61" fmla="*/ 682157 w 990123"/>
                <a:gd name="connsiteY61" fmla="*/ 1203793 h 1337310"/>
                <a:gd name="connsiteX62" fmla="*/ 700587 w 990123"/>
                <a:gd name="connsiteY62" fmla="*/ 1177647 h 1337310"/>
                <a:gd name="connsiteX63" fmla="*/ 664583 w 990123"/>
                <a:gd name="connsiteY63" fmla="*/ 970193 h 1337310"/>
                <a:gd name="connsiteX64" fmla="*/ 663297 w 990123"/>
                <a:gd name="connsiteY64" fmla="*/ 969764 h 1337310"/>
                <a:gd name="connsiteX65" fmla="*/ 653010 w 990123"/>
                <a:gd name="connsiteY65" fmla="*/ 909757 h 1337310"/>
                <a:gd name="connsiteX66" fmla="*/ 712589 w 990123"/>
                <a:gd name="connsiteY66" fmla="*/ 899469 h 1337310"/>
                <a:gd name="connsiteX67" fmla="*/ 722876 w 990123"/>
                <a:gd name="connsiteY67" fmla="*/ 959048 h 1337310"/>
                <a:gd name="connsiteX68" fmla="*/ 695444 w 990123"/>
                <a:gd name="connsiteY68" fmla="*/ 976622 h 1337310"/>
                <a:gd name="connsiteX69" fmla="*/ 730591 w 990123"/>
                <a:gd name="connsiteY69" fmla="*/ 1178505 h 1337310"/>
                <a:gd name="connsiteX70" fmla="*/ 731877 w 990123"/>
                <a:gd name="connsiteY70" fmla="*/ 1184505 h 1337310"/>
                <a:gd name="connsiteX71" fmla="*/ 702302 w 990123"/>
                <a:gd name="connsiteY71" fmla="*/ 1226511 h 1337310"/>
                <a:gd name="connsiteX72" fmla="*/ 741736 w 990123"/>
                <a:gd name="connsiteY72" fmla="*/ 1270230 h 1337310"/>
                <a:gd name="connsiteX73" fmla="*/ 742164 w 990123"/>
                <a:gd name="connsiteY73" fmla="*/ 1269373 h 1337310"/>
                <a:gd name="connsiteX74" fmla="*/ 748165 w 990123"/>
                <a:gd name="connsiteY74" fmla="*/ 1268516 h 1337310"/>
                <a:gd name="connsiteX75" fmla="*/ 821031 w 990123"/>
                <a:gd name="connsiteY75" fmla="*/ 1255657 h 1337310"/>
                <a:gd name="connsiteX76" fmla="*/ 828318 w 990123"/>
                <a:gd name="connsiteY76" fmla="*/ 1239369 h 1337310"/>
                <a:gd name="connsiteX77" fmla="*/ 888325 w 990123"/>
                <a:gd name="connsiteY77" fmla="*/ 1229082 h 1337310"/>
                <a:gd name="connsiteX78" fmla="*/ 898612 w 990123"/>
                <a:gd name="connsiteY78" fmla="*/ 1288661 h 1337310"/>
                <a:gd name="connsiteX79" fmla="*/ 839034 w 990123"/>
                <a:gd name="connsiteY79" fmla="*/ 1298948 h 1337310"/>
                <a:gd name="connsiteX80" fmla="*/ 826175 w 990123"/>
                <a:gd name="connsiteY80" fmla="*/ 1284375 h 1337310"/>
                <a:gd name="connsiteX81" fmla="*/ 767882 w 990123"/>
                <a:gd name="connsiteY81" fmla="*/ 1294662 h 1337310"/>
                <a:gd name="connsiteX82" fmla="*/ 767882 w 990123"/>
                <a:gd name="connsiteY82" fmla="*/ 1294662 h 1337310"/>
                <a:gd name="connsiteX83" fmla="*/ 877610 w 990123"/>
                <a:gd name="connsiteY83" fmla="*/ 1318236 h 1337310"/>
                <a:gd name="connsiteX84" fmla="*/ 949190 w 990123"/>
                <a:gd name="connsiteY84" fmla="*/ 1334953 h 1337310"/>
                <a:gd name="connsiteX85" fmla="*/ 983909 w 990123"/>
                <a:gd name="connsiteY85" fmla="*/ 1334095 h 1337310"/>
                <a:gd name="connsiteX86" fmla="*/ 961192 w 990123"/>
                <a:gd name="connsiteY86" fmla="*/ 1203793 h 1337310"/>
                <a:gd name="connsiteX87" fmla="*/ 959049 w 990123"/>
                <a:gd name="connsiteY87" fmla="*/ 1192221 h 1337310"/>
                <a:gd name="connsiteX88" fmla="*/ 988624 w 990123"/>
                <a:gd name="connsiteY88" fmla="*/ 1150215 h 1337310"/>
                <a:gd name="connsiteX89" fmla="*/ 968478 w 990123"/>
                <a:gd name="connsiteY89" fmla="*/ 1134356 h 1337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90123" h="1337310">
                  <a:moveTo>
                    <a:pt x="968478" y="1134356"/>
                  </a:moveTo>
                  <a:lnTo>
                    <a:pt x="968478" y="1134356"/>
                  </a:lnTo>
                  <a:cubicBezTo>
                    <a:pt x="953905" y="1129641"/>
                    <a:pt x="937189" y="1130070"/>
                    <a:pt x="926044" y="1118068"/>
                  </a:cubicBezTo>
                  <a:cubicBezTo>
                    <a:pt x="858750" y="1052060"/>
                    <a:pt x="794885" y="982194"/>
                    <a:pt x="734020" y="909757"/>
                  </a:cubicBezTo>
                  <a:cubicBezTo>
                    <a:pt x="693730" y="861322"/>
                    <a:pt x="653868" y="812030"/>
                    <a:pt x="624721" y="756309"/>
                  </a:cubicBezTo>
                  <a:cubicBezTo>
                    <a:pt x="620435" y="748594"/>
                    <a:pt x="616149" y="740450"/>
                    <a:pt x="612291" y="732306"/>
                  </a:cubicBezTo>
                  <a:cubicBezTo>
                    <a:pt x="605861" y="731449"/>
                    <a:pt x="599861" y="728877"/>
                    <a:pt x="594289" y="725019"/>
                  </a:cubicBezTo>
                  <a:cubicBezTo>
                    <a:pt x="575000" y="711304"/>
                    <a:pt x="569857" y="685157"/>
                    <a:pt x="583144" y="665869"/>
                  </a:cubicBezTo>
                  <a:cubicBezTo>
                    <a:pt x="576286" y="647867"/>
                    <a:pt x="570286" y="629436"/>
                    <a:pt x="564285" y="611005"/>
                  </a:cubicBezTo>
                  <a:lnTo>
                    <a:pt x="561713" y="611434"/>
                  </a:lnTo>
                  <a:lnTo>
                    <a:pt x="480274" y="553998"/>
                  </a:lnTo>
                  <a:lnTo>
                    <a:pt x="478560" y="544140"/>
                  </a:lnTo>
                  <a:lnTo>
                    <a:pt x="438269" y="309682"/>
                  </a:lnTo>
                  <a:lnTo>
                    <a:pt x="3215" y="3215"/>
                  </a:lnTo>
                  <a:cubicBezTo>
                    <a:pt x="13930" y="31933"/>
                    <a:pt x="25932" y="60222"/>
                    <a:pt x="38791" y="87654"/>
                  </a:cubicBezTo>
                  <a:lnTo>
                    <a:pt x="355116" y="310110"/>
                  </a:lnTo>
                  <a:lnTo>
                    <a:pt x="356830" y="318254"/>
                  </a:lnTo>
                  <a:lnTo>
                    <a:pt x="383405" y="472131"/>
                  </a:lnTo>
                  <a:cubicBezTo>
                    <a:pt x="398407" y="486704"/>
                    <a:pt x="401407" y="510278"/>
                    <a:pt x="388977" y="527852"/>
                  </a:cubicBezTo>
                  <a:cubicBezTo>
                    <a:pt x="375261" y="547140"/>
                    <a:pt x="348686" y="551855"/>
                    <a:pt x="329398" y="538139"/>
                  </a:cubicBezTo>
                  <a:cubicBezTo>
                    <a:pt x="310110" y="524423"/>
                    <a:pt x="305395" y="497848"/>
                    <a:pt x="319111" y="478560"/>
                  </a:cubicBezTo>
                  <a:cubicBezTo>
                    <a:pt x="325112" y="470416"/>
                    <a:pt x="333256" y="464844"/>
                    <a:pt x="342257" y="462272"/>
                  </a:cubicBezTo>
                  <a:lnTo>
                    <a:pt x="319968" y="333256"/>
                  </a:lnTo>
                  <a:lnTo>
                    <a:pt x="75652" y="161377"/>
                  </a:lnTo>
                  <a:cubicBezTo>
                    <a:pt x="85510" y="181094"/>
                    <a:pt x="95798" y="200811"/>
                    <a:pt x="106942" y="220099"/>
                  </a:cubicBezTo>
                  <a:cubicBezTo>
                    <a:pt x="131373" y="261676"/>
                    <a:pt x="158377" y="301538"/>
                    <a:pt x="183237" y="342686"/>
                  </a:cubicBezTo>
                  <a:cubicBezTo>
                    <a:pt x="187095" y="349115"/>
                    <a:pt x="191381" y="355973"/>
                    <a:pt x="195239" y="362403"/>
                  </a:cubicBezTo>
                  <a:cubicBezTo>
                    <a:pt x="208097" y="357259"/>
                    <a:pt x="223099" y="358545"/>
                    <a:pt x="235529" y="367117"/>
                  </a:cubicBezTo>
                  <a:cubicBezTo>
                    <a:pt x="254817" y="380833"/>
                    <a:pt x="259532" y="407408"/>
                    <a:pt x="245816" y="427125"/>
                  </a:cubicBezTo>
                  <a:cubicBezTo>
                    <a:pt x="242816" y="431411"/>
                    <a:pt x="239387" y="434411"/>
                    <a:pt x="235529" y="437412"/>
                  </a:cubicBezTo>
                  <a:cubicBezTo>
                    <a:pt x="241959" y="450699"/>
                    <a:pt x="248388" y="463987"/>
                    <a:pt x="254389" y="477703"/>
                  </a:cubicBezTo>
                  <a:cubicBezTo>
                    <a:pt x="286964" y="549283"/>
                    <a:pt x="317397" y="621721"/>
                    <a:pt x="343114" y="695873"/>
                  </a:cubicBezTo>
                  <a:cubicBezTo>
                    <a:pt x="349972" y="717304"/>
                    <a:pt x="357687" y="738307"/>
                    <a:pt x="359402" y="761024"/>
                  </a:cubicBezTo>
                  <a:cubicBezTo>
                    <a:pt x="359831" y="794456"/>
                    <a:pt x="331970" y="818460"/>
                    <a:pt x="325541" y="849749"/>
                  </a:cubicBezTo>
                  <a:cubicBezTo>
                    <a:pt x="325112" y="851035"/>
                    <a:pt x="325112" y="852321"/>
                    <a:pt x="324683" y="854035"/>
                  </a:cubicBezTo>
                  <a:lnTo>
                    <a:pt x="500420" y="823603"/>
                  </a:lnTo>
                  <a:cubicBezTo>
                    <a:pt x="501706" y="818460"/>
                    <a:pt x="504277" y="813316"/>
                    <a:pt x="507278" y="808601"/>
                  </a:cubicBezTo>
                  <a:cubicBezTo>
                    <a:pt x="520994" y="789313"/>
                    <a:pt x="547569" y="784170"/>
                    <a:pt x="566857" y="797886"/>
                  </a:cubicBezTo>
                  <a:cubicBezTo>
                    <a:pt x="586145" y="811601"/>
                    <a:pt x="591288" y="838605"/>
                    <a:pt x="577572" y="857893"/>
                  </a:cubicBezTo>
                  <a:cubicBezTo>
                    <a:pt x="563856" y="877181"/>
                    <a:pt x="536853" y="881896"/>
                    <a:pt x="517565" y="868180"/>
                  </a:cubicBezTo>
                  <a:cubicBezTo>
                    <a:pt x="511564" y="863894"/>
                    <a:pt x="507278" y="858322"/>
                    <a:pt x="504277" y="852321"/>
                  </a:cubicBezTo>
                  <a:lnTo>
                    <a:pt x="317397" y="884897"/>
                  </a:lnTo>
                  <a:cubicBezTo>
                    <a:pt x="312253" y="906756"/>
                    <a:pt x="307110" y="929045"/>
                    <a:pt x="304967" y="951762"/>
                  </a:cubicBezTo>
                  <a:cubicBezTo>
                    <a:pt x="302823" y="974908"/>
                    <a:pt x="303252" y="999339"/>
                    <a:pt x="314396" y="1020771"/>
                  </a:cubicBezTo>
                  <a:cubicBezTo>
                    <a:pt x="323826" y="1039202"/>
                    <a:pt x="343972" y="1047345"/>
                    <a:pt x="361974" y="1055061"/>
                  </a:cubicBezTo>
                  <a:cubicBezTo>
                    <a:pt x="392406" y="1066633"/>
                    <a:pt x="423696" y="1074777"/>
                    <a:pt x="455414" y="1081635"/>
                  </a:cubicBezTo>
                  <a:lnTo>
                    <a:pt x="442555" y="1007483"/>
                  </a:lnTo>
                  <a:cubicBezTo>
                    <a:pt x="436555" y="1006197"/>
                    <a:pt x="430125" y="1004054"/>
                    <a:pt x="424982" y="1000196"/>
                  </a:cubicBezTo>
                  <a:cubicBezTo>
                    <a:pt x="405693" y="986481"/>
                    <a:pt x="401407" y="959906"/>
                    <a:pt x="414695" y="940618"/>
                  </a:cubicBezTo>
                  <a:cubicBezTo>
                    <a:pt x="427982" y="921330"/>
                    <a:pt x="454985" y="916186"/>
                    <a:pt x="474273" y="929902"/>
                  </a:cubicBezTo>
                  <a:cubicBezTo>
                    <a:pt x="493562" y="943618"/>
                    <a:pt x="498705" y="970622"/>
                    <a:pt x="484989" y="989910"/>
                  </a:cubicBezTo>
                  <a:cubicBezTo>
                    <a:pt x="481132" y="995053"/>
                    <a:pt x="476417" y="999339"/>
                    <a:pt x="471273" y="1002339"/>
                  </a:cubicBezTo>
                  <a:lnTo>
                    <a:pt x="484989" y="1083350"/>
                  </a:lnTo>
                  <a:lnTo>
                    <a:pt x="485846" y="1088065"/>
                  </a:lnTo>
                  <a:cubicBezTo>
                    <a:pt x="510278" y="1092780"/>
                    <a:pt x="534710" y="1096637"/>
                    <a:pt x="559141" y="1101352"/>
                  </a:cubicBezTo>
                  <a:cubicBezTo>
                    <a:pt x="545425" y="1086779"/>
                    <a:pt x="543282" y="1064062"/>
                    <a:pt x="555284" y="1047345"/>
                  </a:cubicBezTo>
                  <a:cubicBezTo>
                    <a:pt x="569000" y="1028057"/>
                    <a:pt x="595574" y="1023342"/>
                    <a:pt x="615291" y="1037059"/>
                  </a:cubicBezTo>
                  <a:cubicBezTo>
                    <a:pt x="634579" y="1050774"/>
                    <a:pt x="639294" y="1077349"/>
                    <a:pt x="625578" y="1096637"/>
                  </a:cubicBezTo>
                  <a:cubicBezTo>
                    <a:pt x="620435" y="1103924"/>
                    <a:pt x="613577" y="1109496"/>
                    <a:pt x="605861" y="1112496"/>
                  </a:cubicBezTo>
                  <a:lnTo>
                    <a:pt x="620006" y="1142929"/>
                  </a:lnTo>
                  <a:cubicBezTo>
                    <a:pt x="630722" y="1151930"/>
                    <a:pt x="641437" y="1161360"/>
                    <a:pt x="651724" y="1170789"/>
                  </a:cubicBezTo>
                  <a:cubicBezTo>
                    <a:pt x="662011" y="1181505"/>
                    <a:pt x="672298" y="1192649"/>
                    <a:pt x="682157" y="1203793"/>
                  </a:cubicBezTo>
                  <a:lnTo>
                    <a:pt x="700587" y="1177647"/>
                  </a:lnTo>
                  <a:lnTo>
                    <a:pt x="664583" y="970193"/>
                  </a:lnTo>
                  <a:cubicBezTo>
                    <a:pt x="664154" y="969764"/>
                    <a:pt x="663726" y="969764"/>
                    <a:pt x="663297" y="969764"/>
                  </a:cubicBezTo>
                  <a:cubicBezTo>
                    <a:pt x="644009" y="956048"/>
                    <a:pt x="639294" y="929045"/>
                    <a:pt x="653010" y="909757"/>
                  </a:cubicBezTo>
                  <a:cubicBezTo>
                    <a:pt x="666726" y="890468"/>
                    <a:pt x="693301" y="886182"/>
                    <a:pt x="712589" y="899469"/>
                  </a:cubicBezTo>
                  <a:cubicBezTo>
                    <a:pt x="731877" y="912757"/>
                    <a:pt x="736592" y="939332"/>
                    <a:pt x="722876" y="959048"/>
                  </a:cubicBezTo>
                  <a:cubicBezTo>
                    <a:pt x="716018" y="968479"/>
                    <a:pt x="706160" y="974908"/>
                    <a:pt x="695444" y="976622"/>
                  </a:cubicBezTo>
                  <a:lnTo>
                    <a:pt x="730591" y="1178505"/>
                  </a:lnTo>
                  <a:lnTo>
                    <a:pt x="731877" y="1184505"/>
                  </a:lnTo>
                  <a:lnTo>
                    <a:pt x="702302" y="1226511"/>
                  </a:lnTo>
                  <a:cubicBezTo>
                    <a:pt x="715161" y="1241512"/>
                    <a:pt x="728020" y="1256086"/>
                    <a:pt x="741736" y="1270230"/>
                  </a:cubicBezTo>
                  <a:lnTo>
                    <a:pt x="742164" y="1269373"/>
                  </a:lnTo>
                  <a:lnTo>
                    <a:pt x="748165" y="1268516"/>
                  </a:lnTo>
                  <a:lnTo>
                    <a:pt x="821031" y="1255657"/>
                  </a:lnTo>
                  <a:cubicBezTo>
                    <a:pt x="822317" y="1250085"/>
                    <a:pt x="824460" y="1244513"/>
                    <a:pt x="828318" y="1239369"/>
                  </a:cubicBezTo>
                  <a:cubicBezTo>
                    <a:pt x="842034" y="1220081"/>
                    <a:pt x="868609" y="1215366"/>
                    <a:pt x="888325" y="1229082"/>
                  </a:cubicBezTo>
                  <a:cubicBezTo>
                    <a:pt x="907614" y="1242799"/>
                    <a:pt x="912328" y="1269373"/>
                    <a:pt x="898612" y="1288661"/>
                  </a:cubicBezTo>
                  <a:cubicBezTo>
                    <a:pt x="884896" y="1307949"/>
                    <a:pt x="858322" y="1312664"/>
                    <a:pt x="839034" y="1298948"/>
                  </a:cubicBezTo>
                  <a:cubicBezTo>
                    <a:pt x="833461" y="1295091"/>
                    <a:pt x="829175" y="1289947"/>
                    <a:pt x="826175" y="1284375"/>
                  </a:cubicBezTo>
                  <a:lnTo>
                    <a:pt x="767882" y="1294662"/>
                  </a:lnTo>
                  <a:cubicBezTo>
                    <a:pt x="767882" y="1294662"/>
                    <a:pt x="767882" y="1294662"/>
                    <a:pt x="767882" y="1294662"/>
                  </a:cubicBezTo>
                  <a:cubicBezTo>
                    <a:pt x="798314" y="1320380"/>
                    <a:pt x="840748" y="1317808"/>
                    <a:pt x="877610" y="1318236"/>
                  </a:cubicBezTo>
                  <a:cubicBezTo>
                    <a:pt x="902041" y="1320380"/>
                    <a:pt x="926473" y="1325094"/>
                    <a:pt x="949190" y="1334953"/>
                  </a:cubicBezTo>
                  <a:cubicBezTo>
                    <a:pt x="960334" y="1336667"/>
                    <a:pt x="972336" y="1336667"/>
                    <a:pt x="983909" y="1334095"/>
                  </a:cubicBezTo>
                  <a:lnTo>
                    <a:pt x="961192" y="1203793"/>
                  </a:lnTo>
                  <a:lnTo>
                    <a:pt x="959049" y="1192221"/>
                  </a:lnTo>
                  <a:lnTo>
                    <a:pt x="988624" y="1150215"/>
                  </a:lnTo>
                  <a:cubicBezTo>
                    <a:pt x="980908" y="1143357"/>
                    <a:pt x="976194" y="1136928"/>
                    <a:pt x="968478" y="1134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B85F4C6-7F3A-415D-BE81-0061A791389B}"/>
                </a:ext>
              </a:extLst>
            </p:cNvPr>
            <p:cNvSpPr/>
            <p:nvPr/>
          </p:nvSpPr>
          <p:spPr>
            <a:xfrm>
              <a:off x="6772585" y="4305752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9EDD5D4-6B3B-4E7C-B13B-854D02F7FCD0}"/>
                </a:ext>
              </a:extLst>
            </p:cNvPr>
            <p:cNvSpPr/>
            <p:nvPr/>
          </p:nvSpPr>
          <p:spPr>
            <a:xfrm>
              <a:off x="6755011" y="4044291"/>
              <a:ext cx="42863" cy="265748"/>
            </a:xfrm>
            <a:custGeom>
              <a:avLst/>
              <a:gdLst>
                <a:gd name="connsiteX0" fmla="*/ 20788 w 42862"/>
                <a:gd name="connsiteY0" fmla="*/ 264676 h 265747"/>
                <a:gd name="connsiteX1" fmla="*/ 42648 w 42862"/>
                <a:gd name="connsiteY1" fmla="*/ 239387 h 265747"/>
                <a:gd name="connsiteX2" fmla="*/ 42648 w 42862"/>
                <a:gd name="connsiteY2" fmla="*/ 43506 h 265747"/>
                <a:gd name="connsiteX3" fmla="*/ 42648 w 42862"/>
                <a:gd name="connsiteY3" fmla="*/ 40505 h 265747"/>
                <a:gd name="connsiteX4" fmla="*/ 36219 w 42862"/>
                <a:gd name="connsiteY4" fmla="*/ 10930 h 265747"/>
                <a:gd name="connsiteX5" fmla="*/ 34504 w 42862"/>
                <a:gd name="connsiteY5" fmla="*/ 3215 h 265747"/>
                <a:gd name="connsiteX6" fmla="*/ 3215 w 42862"/>
                <a:gd name="connsiteY6" fmla="*/ 34504 h 265747"/>
                <a:gd name="connsiteX7" fmla="*/ 3215 w 42862"/>
                <a:gd name="connsiteY7" fmla="*/ 258247 h 265747"/>
                <a:gd name="connsiteX8" fmla="*/ 20788 w 42862"/>
                <a:gd name="connsiteY8" fmla="*/ 264676 h 26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62" h="265747">
                  <a:moveTo>
                    <a:pt x="20788" y="264676"/>
                  </a:moveTo>
                  <a:cubicBezTo>
                    <a:pt x="28075" y="256103"/>
                    <a:pt x="35362" y="247531"/>
                    <a:pt x="42648" y="239387"/>
                  </a:cubicBezTo>
                  <a:lnTo>
                    <a:pt x="42648" y="43506"/>
                  </a:lnTo>
                  <a:lnTo>
                    <a:pt x="42648" y="40505"/>
                  </a:lnTo>
                  <a:cubicBezTo>
                    <a:pt x="40505" y="30647"/>
                    <a:pt x="38362" y="20788"/>
                    <a:pt x="36219" y="10930"/>
                  </a:cubicBezTo>
                  <a:cubicBezTo>
                    <a:pt x="35790" y="8358"/>
                    <a:pt x="34933" y="5787"/>
                    <a:pt x="34504" y="3215"/>
                  </a:cubicBezTo>
                  <a:lnTo>
                    <a:pt x="3215" y="34504"/>
                  </a:lnTo>
                  <a:lnTo>
                    <a:pt x="3215" y="258247"/>
                  </a:lnTo>
                  <a:cubicBezTo>
                    <a:pt x="8787" y="260390"/>
                    <a:pt x="14788" y="262533"/>
                    <a:pt x="20788" y="2646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52816E-2911-4943-BFC3-A90641622F2E}"/>
                </a:ext>
              </a:extLst>
            </p:cNvPr>
            <p:cNvSpPr/>
            <p:nvPr/>
          </p:nvSpPr>
          <p:spPr>
            <a:xfrm>
              <a:off x="5976628" y="3913132"/>
              <a:ext cx="38576" cy="55721"/>
            </a:xfrm>
            <a:custGeom>
              <a:avLst/>
              <a:gdLst>
                <a:gd name="connsiteX0" fmla="*/ 22074 w 38576"/>
                <a:gd name="connsiteY0" fmla="*/ 3215 h 55721"/>
                <a:gd name="connsiteX1" fmla="*/ 3215 w 38576"/>
                <a:gd name="connsiteY1" fmla="*/ 22074 h 55721"/>
                <a:gd name="connsiteX2" fmla="*/ 21646 w 38576"/>
                <a:gd name="connsiteY2" fmla="*/ 53792 h 55721"/>
                <a:gd name="connsiteX3" fmla="*/ 39219 w 38576"/>
                <a:gd name="connsiteY3" fmla="*/ 36219 h 55721"/>
                <a:gd name="connsiteX4" fmla="*/ 22074 w 38576"/>
                <a:gd name="connsiteY4" fmla="*/ 3215 h 5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55721">
                  <a:moveTo>
                    <a:pt x="22074" y="3215"/>
                  </a:moveTo>
                  <a:lnTo>
                    <a:pt x="3215" y="22074"/>
                  </a:lnTo>
                  <a:cubicBezTo>
                    <a:pt x="9215" y="32790"/>
                    <a:pt x="15216" y="43505"/>
                    <a:pt x="21646" y="53792"/>
                  </a:cubicBezTo>
                  <a:lnTo>
                    <a:pt x="39219" y="36219"/>
                  </a:lnTo>
                  <a:cubicBezTo>
                    <a:pt x="33218" y="25503"/>
                    <a:pt x="27646" y="14359"/>
                    <a:pt x="22074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B54F7CC-53FF-4EA2-9650-EB08A07199BC}"/>
                </a:ext>
              </a:extLst>
            </p:cNvPr>
            <p:cNvSpPr/>
            <p:nvPr/>
          </p:nvSpPr>
          <p:spPr>
            <a:xfrm>
              <a:off x="5959912" y="3884414"/>
              <a:ext cx="30004" cy="34290"/>
            </a:xfrm>
            <a:custGeom>
              <a:avLst/>
              <a:gdLst>
                <a:gd name="connsiteX0" fmla="*/ 26360 w 30003"/>
                <a:gd name="connsiteY0" fmla="*/ 7929 h 34290"/>
                <a:gd name="connsiteX1" fmla="*/ 20360 w 30003"/>
                <a:gd name="connsiteY1" fmla="*/ 3215 h 34290"/>
                <a:gd name="connsiteX2" fmla="*/ 3215 w 30003"/>
                <a:gd name="connsiteY2" fmla="*/ 20360 h 34290"/>
                <a:gd name="connsiteX3" fmla="*/ 10073 w 30003"/>
                <a:gd name="connsiteY3" fmla="*/ 33218 h 34290"/>
                <a:gd name="connsiteX4" fmla="*/ 29789 w 30003"/>
                <a:gd name="connsiteY4" fmla="*/ 13502 h 34290"/>
                <a:gd name="connsiteX5" fmla="*/ 26360 w 30003"/>
                <a:gd name="connsiteY5" fmla="*/ 79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4290">
                  <a:moveTo>
                    <a:pt x="26360" y="7929"/>
                  </a:moveTo>
                  <a:cubicBezTo>
                    <a:pt x="24217" y="6215"/>
                    <a:pt x="22074" y="4501"/>
                    <a:pt x="20360" y="3215"/>
                  </a:cubicBezTo>
                  <a:lnTo>
                    <a:pt x="3215" y="20360"/>
                  </a:lnTo>
                  <a:cubicBezTo>
                    <a:pt x="5358" y="24646"/>
                    <a:pt x="7930" y="28932"/>
                    <a:pt x="10073" y="33218"/>
                  </a:cubicBezTo>
                  <a:lnTo>
                    <a:pt x="29789" y="13502"/>
                  </a:lnTo>
                  <a:cubicBezTo>
                    <a:pt x="28075" y="11787"/>
                    <a:pt x="27218" y="10073"/>
                    <a:pt x="26360" y="79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542E22D-0577-4F46-9536-47A063B5E12D}"/>
                </a:ext>
              </a:extLst>
            </p:cNvPr>
            <p:cNvSpPr/>
            <p:nvPr/>
          </p:nvSpPr>
          <p:spPr>
            <a:xfrm>
              <a:off x="6005346" y="3964996"/>
              <a:ext cx="30004" cy="38576"/>
            </a:xfrm>
            <a:custGeom>
              <a:avLst/>
              <a:gdLst>
                <a:gd name="connsiteX0" fmla="*/ 19502 w 30003"/>
                <a:gd name="connsiteY0" fmla="*/ 3215 h 38576"/>
                <a:gd name="connsiteX1" fmla="*/ 19502 w 30003"/>
                <a:gd name="connsiteY1" fmla="*/ 3215 h 38576"/>
                <a:gd name="connsiteX2" fmla="*/ 3215 w 30003"/>
                <a:gd name="connsiteY2" fmla="*/ 19502 h 38576"/>
                <a:gd name="connsiteX3" fmla="*/ 13502 w 30003"/>
                <a:gd name="connsiteY3" fmla="*/ 36219 h 38576"/>
                <a:gd name="connsiteX4" fmla="*/ 28075 w 30003"/>
                <a:gd name="connsiteY4" fmla="*/ 21646 h 38576"/>
                <a:gd name="connsiteX5" fmla="*/ 19502 w 30003"/>
                <a:gd name="connsiteY5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3" h="38576">
                  <a:moveTo>
                    <a:pt x="19502" y="3215"/>
                  </a:moveTo>
                  <a:lnTo>
                    <a:pt x="19502" y="3215"/>
                  </a:lnTo>
                  <a:lnTo>
                    <a:pt x="3215" y="19502"/>
                  </a:lnTo>
                  <a:cubicBezTo>
                    <a:pt x="6644" y="25075"/>
                    <a:pt x="10073" y="30647"/>
                    <a:pt x="13502" y="36219"/>
                  </a:cubicBezTo>
                  <a:lnTo>
                    <a:pt x="28075" y="21646"/>
                  </a:lnTo>
                  <a:cubicBezTo>
                    <a:pt x="25503" y="15645"/>
                    <a:pt x="22503" y="9216"/>
                    <a:pt x="19502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CBF227F-30FE-4C14-8BEF-E2A3A6C5A1CD}"/>
                </a:ext>
              </a:extLst>
            </p:cNvPr>
            <p:cNvSpPr/>
            <p:nvPr/>
          </p:nvSpPr>
          <p:spPr>
            <a:xfrm>
              <a:off x="6076926" y="4087154"/>
              <a:ext cx="8573" cy="12859"/>
            </a:xfrm>
            <a:custGeom>
              <a:avLst/>
              <a:gdLst>
                <a:gd name="connsiteX0" fmla="*/ 3215 w 8572"/>
                <a:gd name="connsiteY0" fmla="*/ 4501 h 12858"/>
                <a:gd name="connsiteX1" fmla="*/ 7501 w 8572"/>
                <a:gd name="connsiteY1" fmla="*/ 10501 h 12858"/>
                <a:gd name="connsiteX2" fmla="*/ 4501 w 8572"/>
                <a:gd name="connsiteY2" fmla="*/ 3215 h 12858"/>
                <a:gd name="connsiteX3" fmla="*/ 3215 w 8572"/>
                <a:gd name="connsiteY3" fmla="*/ 4501 h 1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" h="12858">
                  <a:moveTo>
                    <a:pt x="3215" y="4501"/>
                  </a:moveTo>
                  <a:cubicBezTo>
                    <a:pt x="4501" y="6644"/>
                    <a:pt x="6215" y="8787"/>
                    <a:pt x="7501" y="10501"/>
                  </a:cubicBezTo>
                  <a:cubicBezTo>
                    <a:pt x="6644" y="7930"/>
                    <a:pt x="5358" y="5358"/>
                    <a:pt x="4501" y="3215"/>
                  </a:cubicBezTo>
                  <a:lnTo>
                    <a:pt x="3215" y="45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65D33EC-2CC8-4171-93F7-89DCB7423770}"/>
                </a:ext>
              </a:extLst>
            </p:cNvPr>
            <p:cNvSpPr/>
            <p:nvPr/>
          </p:nvSpPr>
          <p:spPr>
            <a:xfrm>
              <a:off x="5932051" y="3848409"/>
              <a:ext cx="34290" cy="38576"/>
            </a:xfrm>
            <a:custGeom>
              <a:avLst/>
              <a:gdLst>
                <a:gd name="connsiteX0" fmla="*/ 3215 w 34290"/>
                <a:gd name="connsiteY0" fmla="*/ 3215 h 38576"/>
                <a:gd name="connsiteX1" fmla="*/ 21217 w 34290"/>
                <a:gd name="connsiteY1" fmla="*/ 38362 h 38576"/>
                <a:gd name="connsiteX2" fmla="*/ 32790 w 34290"/>
                <a:gd name="connsiteY2" fmla="*/ 26789 h 38576"/>
                <a:gd name="connsiteX3" fmla="*/ 3215 w 34290"/>
                <a:gd name="connsiteY3" fmla="*/ 3215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" h="38576">
                  <a:moveTo>
                    <a:pt x="3215" y="3215"/>
                  </a:moveTo>
                  <a:cubicBezTo>
                    <a:pt x="9215" y="14788"/>
                    <a:pt x="14788" y="26789"/>
                    <a:pt x="21217" y="38362"/>
                  </a:cubicBezTo>
                  <a:lnTo>
                    <a:pt x="32790" y="26789"/>
                  </a:lnTo>
                  <a:cubicBezTo>
                    <a:pt x="22503" y="19074"/>
                    <a:pt x="12644" y="11359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4913BEC-24DB-4D8A-903F-019561EEE37B}"/>
                </a:ext>
              </a:extLst>
            </p:cNvPr>
            <p:cNvSpPr/>
            <p:nvPr/>
          </p:nvSpPr>
          <p:spPr>
            <a:xfrm>
              <a:off x="6060210" y="4059293"/>
              <a:ext cx="12859" cy="17145"/>
            </a:xfrm>
            <a:custGeom>
              <a:avLst/>
              <a:gdLst>
                <a:gd name="connsiteX0" fmla="*/ 3215 w 12858"/>
                <a:gd name="connsiteY0" fmla="*/ 8787 h 17145"/>
                <a:gd name="connsiteX1" fmla="*/ 8358 w 12858"/>
                <a:gd name="connsiteY1" fmla="*/ 16073 h 17145"/>
                <a:gd name="connsiteX2" fmla="*/ 12644 w 12858"/>
                <a:gd name="connsiteY2" fmla="*/ 11787 h 17145"/>
                <a:gd name="connsiteX3" fmla="*/ 8787 w 12858"/>
                <a:gd name="connsiteY3" fmla="*/ 3215 h 17145"/>
                <a:gd name="connsiteX4" fmla="*/ 3215 w 12858"/>
                <a:gd name="connsiteY4" fmla="*/ 8787 h 1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8" h="17145">
                  <a:moveTo>
                    <a:pt x="3215" y="8787"/>
                  </a:moveTo>
                  <a:cubicBezTo>
                    <a:pt x="4929" y="11359"/>
                    <a:pt x="6644" y="13502"/>
                    <a:pt x="8358" y="16073"/>
                  </a:cubicBezTo>
                  <a:lnTo>
                    <a:pt x="12644" y="11787"/>
                  </a:lnTo>
                  <a:cubicBezTo>
                    <a:pt x="11359" y="8787"/>
                    <a:pt x="10073" y="6215"/>
                    <a:pt x="8787" y="3215"/>
                  </a:cubicBezTo>
                  <a:lnTo>
                    <a:pt x="3215" y="87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ACEE0AD-8FAA-4BDA-AC66-527FF6E85294}"/>
                </a:ext>
              </a:extLst>
            </p:cNvPr>
            <p:cNvSpPr/>
            <p:nvPr/>
          </p:nvSpPr>
          <p:spPr>
            <a:xfrm>
              <a:off x="6026777" y="4002286"/>
              <a:ext cx="34290" cy="51435"/>
            </a:xfrm>
            <a:custGeom>
              <a:avLst/>
              <a:gdLst>
                <a:gd name="connsiteX0" fmla="*/ 3215 w 34290"/>
                <a:gd name="connsiteY0" fmla="*/ 15645 h 51435"/>
                <a:gd name="connsiteX1" fmla="*/ 3215 w 34290"/>
                <a:gd name="connsiteY1" fmla="*/ 15645 h 51435"/>
                <a:gd name="connsiteX2" fmla="*/ 25503 w 34290"/>
                <a:gd name="connsiteY2" fmla="*/ 49506 h 51435"/>
                <a:gd name="connsiteX3" fmla="*/ 33647 w 34290"/>
                <a:gd name="connsiteY3" fmla="*/ 41362 h 51435"/>
                <a:gd name="connsiteX4" fmla="*/ 15645 w 34290"/>
                <a:gd name="connsiteY4" fmla="*/ 3215 h 51435"/>
                <a:gd name="connsiteX5" fmla="*/ 3215 w 34290"/>
                <a:gd name="connsiteY5" fmla="*/ 15645 h 5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1435">
                  <a:moveTo>
                    <a:pt x="3215" y="15645"/>
                  </a:moveTo>
                  <a:lnTo>
                    <a:pt x="3215" y="15645"/>
                  </a:lnTo>
                  <a:cubicBezTo>
                    <a:pt x="10501" y="26789"/>
                    <a:pt x="18217" y="38362"/>
                    <a:pt x="25503" y="49506"/>
                  </a:cubicBezTo>
                  <a:lnTo>
                    <a:pt x="33647" y="41362"/>
                  </a:lnTo>
                  <a:cubicBezTo>
                    <a:pt x="27646" y="28504"/>
                    <a:pt x="21646" y="15645"/>
                    <a:pt x="15645" y="3215"/>
                  </a:cubicBezTo>
                  <a:lnTo>
                    <a:pt x="3215" y="1564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45DA652-D00F-439B-95F6-54249C13407F}"/>
                </a:ext>
              </a:extLst>
            </p:cNvPr>
            <p:cNvSpPr/>
            <p:nvPr/>
          </p:nvSpPr>
          <p:spPr>
            <a:xfrm>
              <a:off x="5325546" y="5827800"/>
              <a:ext cx="317183" cy="120015"/>
            </a:xfrm>
            <a:custGeom>
              <a:avLst/>
              <a:gdLst>
                <a:gd name="connsiteX0" fmla="*/ 315682 w 317182"/>
                <a:gd name="connsiteY0" fmla="*/ 59793 h 120015"/>
                <a:gd name="connsiteX1" fmla="*/ 83796 w 317182"/>
                <a:gd name="connsiteY1" fmla="*/ 59793 h 120015"/>
                <a:gd name="connsiteX2" fmla="*/ 79510 w 317182"/>
                <a:gd name="connsiteY2" fmla="*/ 55507 h 120015"/>
                <a:gd name="connsiteX3" fmla="*/ 26789 w 317182"/>
                <a:gd name="connsiteY3" fmla="*/ 3215 h 120015"/>
                <a:gd name="connsiteX4" fmla="*/ 9644 w 317182"/>
                <a:gd name="connsiteY4" fmla="*/ 6643 h 120015"/>
                <a:gd name="connsiteX5" fmla="*/ 3215 w 317182"/>
                <a:gd name="connsiteY5" fmla="*/ 6215 h 120015"/>
                <a:gd name="connsiteX6" fmla="*/ 26360 w 317182"/>
                <a:gd name="connsiteY6" fmla="*/ 117229 h 120015"/>
                <a:gd name="connsiteX7" fmla="*/ 198239 w 317182"/>
                <a:gd name="connsiteY7" fmla="*/ 117229 h 120015"/>
                <a:gd name="connsiteX8" fmla="*/ 271534 w 317182"/>
                <a:gd name="connsiteY8" fmla="*/ 74795 h 120015"/>
                <a:gd name="connsiteX9" fmla="*/ 274963 w 317182"/>
                <a:gd name="connsiteY9" fmla="*/ 72652 h 120015"/>
                <a:gd name="connsiteX10" fmla="*/ 313539 w 317182"/>
                <a:gd name="connsiteY10" fmla="*/ 72652 h 120015"/>
                <a:gd name="connsiteX11" fmla="*/ 315682 w 317182"/>
                <a:gd name="connsiteY11" fmla="*/ 59793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182" h="120015">
                  <a:moveTo>
                    <a:pt x="315682" y="59793"/>
                  </a:moveTo>
                  <a:lnTo>
                    <a:pt x="83796" y="59793"/>
                  </a:lnTo>
                  <a:lnTo>
                    <a:pt x="79510" y="55507"/>
                  </a:lnTo>
                  <a:lnTo>
                    <a:pt x="26789" y="3215"/>
                  </a:lnTo>
                  <a:cubicBezTo>
                    <a:pt x="21646" y="5358"/>
                    <a:pt x="15645" y="6643"/>
                    <a:pt x="9644" y="6643"/>
                  </a:cubicBezTo>
                  <a:cubicBezTo>
                    <a:pt x="7501" y="6643"/>
                    <a:pt x="5358" y="6643"/>
                    <a:pt x="3215" y="6215"/>
                  </a:cubicBezTo>
                  <a:cubicBezTo>
                    <a:pt x="10930" y="43077"/>
                    <a:pt x="18645" y="79939"/>
                    <a:pt x="26360" y="117229"/>
                  </a:cubicBezTo>
                  <a:lnTo>
                    <a:pt x="198239" y="117229"/>
                  </a:lnTo>
                  <a:lnTo>
                    <a:pt x="271534" y="74795"/>
                  </a:lnTo>
                  <a:lnTo>
                    <a:pt x="274963" y="72652"/>
                  </a:lnTo>
                  <a:lnTo>
                    <a:pt x="313539" y="72652"/>
                  </a:lnTo>
                  <a:cubicBezTo>
                    <a:pt x="314397" y="68365"/>
                    <a:pt x="314825" y="64079"/>
                    <a:pt x="315682" y="59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751BDF0-18D5-41AE-99B1-909ABDF2D433}"/>
                </a:ext>
              </a:extLst>
            </p:cNvPr>
            <p:cNvSpPr/>
            <p:nvPr/>
          </p:nvSpPr>
          <p:spPr>
            <a:xfrm>
              <a:off x="5792319" y="-3215"/>
              <a:ext cx="390049" cy="30004"/>
            </a:xfrm>
            <a:custGeom>
              <a:avLst/>
              <a:gdLst>
                <a:gd name="connsiteX0" fmla="*/ 388549 w 390048"/>
                <a:gd name="connsiteY0" fmla="*/ 30218 h 30003"/>
                <a:gd name="connsiteX1" fmla="*/ 328541 w 390048"/>
                <a:gd name="connsiteY1" fmla="*/ 3215 h 30003"/>
                <a:gd name="connsiteX2" fmla="*/ 55936 w 390048"/>
                <a:gd name="connsiteY2" fmla="*/ 3215 h 30003"/>
                <a:gd name="connsiteX3" fmla="*/ 3215 w 390048"/>
                <a:gd name="connsiteY3" fmla="*/ 30218 h 30003"/>
                <a:gd name="connsiteX4" fmla="*/ 388120 w 390048"/>
                <a:gd name="connsiteY4" fmla="*/ 30218 h 30003"/>
                <a:gd name="connsiteX5" fmla="*/ 388549 w 390048"/>
                <a:gd name="connsiteY5" fmla="*/ 30218 h 30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0048" h="30003">
                  <a:moveTo>
                    <a:pt x="388549" y="30218"/>
                  </a:moveTo>
                  <a:cubicBezTo>
                    <a:pt x="368832" y="20360"/>
                    <a:pt x="349115" y="11359"/>
                    <a:pt x="328541" y="3215"/>
                  </a:cubicBezTo>
                  <a:lnTo>
                    <a:pt x="55936" y="3215"/>
                  </a:lnTo>
                  <a:cubicBezTo>
                    <a:pt x="37933" y="11359"/>
                    <a:pt x="20360" y="19931"/>
                    <a:pt x="3215" y="30218"/>
                  </a:cubicBezTo>
                  <a:lnTo>
                    <a:pt x="388120" y="30218"/>
                  </a:lnTo>
                  <a:lnTo>
                    <a:pt x="388549" y="302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470FD8C-61CB-4D73-8B37-5E4566AF261A}"/>
                </a:ext>
              </a:extLst>
            </p:cNvPr>
            <p:cNvSpPr/>
            <p:nvPr/>
          </p:nvSpPr>
          <p:spPr>
            <a:xfrm>
              <a:off x="5710452" y="52935"/>
              <a:ext cx="625793" cy="248603"/>
            </a:xfrm>
            <a:custGeom>
              <a:avLst/>
              <a:gdLst>
                <a:gd name="connsiteX0" fmla="*/ 427554 w 625792"/>
                <a:gd name="connsiteY0" fmla="*/ 40076 h 248602"/>
                <a:gd name="connsiteX1" fmla="*/ 427554 w 625792"/>
                <a:gd name="connsiteY1" fmla="*/ 40076 h 248602"/>
                <a:gd name="connsiteX2" fmla="*/ 433554 w 625792"/>
                <a:gd name="connsiteY2" fmla="*/ 40076 h 248602"/>
                <a:gd name="connsiteX3" fmla="*/ 579287 w 625792"/>
                <a:gd name="connsiteY3" fmla="*/ 185809 h 248602"/>
                <a:gd name="connsiteX4" fmla="*/ 576286 w 625792"/>
                <a:gd name="connsiteY4" fmla="*/ 188809 h 248602"/>
                <a:gd name="connsiteX5" fmla="*/ 580573 w 625792"/>
                <a:gd name="connsiteY5" fmla="*/ 204668 h 248602"/>
                <a:gd name="connsiteX6" fmla="*/ 624721 w 625792"/>
                <a:gd name="connsiteY6" fmla="*/ 248817 h 248602"/>
                <a:gd name="connsiteX7" fmla="*/ 620863 w 625792"/>
                <a:gd name="connsiteY7" fmla="*/ 182380 h 248602"/>
                <a:gd name="connsiteX8" fmla="*/ 618292 w 625792"/>
                <a:gd name="connsiteY8" fmla="*/ 157520 h 248602"/>
                <a:gd name="connsiteX9" fmla="*/ 463987 w 625792"/>
                <a:gd name="connsiteY9" fmla="*/ 3215 h 248602"/>
                <a:gd name="connsiteX10" fmla="*/ 40505 w 625792"/>
                <a:gd name="connsiteY10" fmla="*/ 3215 h 248602"/>
                <a:gd name="connsiteX11" fmla="*/ 3215 w 625792"/>
                <a:gd name="connsiteY11" fmla="*/ 34933 h 248602"/>
                <a:gd name="connsiteX12" fmla="*/ 7930 w 625792"/>
                <a:gd name="connsiteY12" fmla="*/ 39648 h 248602"/>
                <a:gd name="connsiteX13" fmla="*/ 427554 w 625792"/>
                <a:gd name="connsiteY13" fmla="*/ 40076 h 24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792" h="248602">
                  <a:moveTo>
                    <a:pt x="427554" y="40076"/>
                  </a:moveTo>
                  <a:lnTo>
                    <a:pt x="427554" y="40076"/>
                  </a:lnTo>
                  <a:lnTo>
                    <a:pt x="433554" y="40076"/>
                  </a:lnTo>
                  <a:lnTo>
                    <a:pt x="579287" y="185809"/>
                  </a:lnTo>
                  <a:lnTo>
                    <a:pt x="576286" y="188809"/>
                  </a:lnTo>
                  <a:lnTo>
                    <a:pt x="580573" y="204668"/>
                  </a:lnTo>
                  <a:lnTo>
                    <a:pt x="624721" y="248817"/>
                  </a:lnTo>
                  <a:cubicBezTo>
                    <a:pt x="623435" y="226528"/>
                    <a:pt x="622149" y="204668"/>
                    <a:pt x="620863" y="182380"/>
                  </a:cubicBezTo>
                  <a:cubicBezTo>
                    <a:pt x="620006" y="174236"/>
                    <a:pt x="619578" y="165664"/>
                    <a:pt x="618292" y="157520"/>
                  </a:cubicBezTo>
                  <a:lnTo>
                    <a:pt x="463987" y="3215"/>
                  </a:lnTo>
                  <a:lnTo>
                    <a:pt x="40505" y="3215"/>
                  </a:lnTo>
                  <a:cubicBezTo>
                    <a:pt x="27218" y="13073"/>
                    <a:pt x="14788" y="23360"/>
                    <a:pt x="3215" y="34933"/>
                  </a:cubicBezTo>
                  <a:lnTo>
                    <a:pt x="7930" y="39648"/>
                  </a:lnTo>
                  <a:lnTo>
                    <a:pt x="427554" y="400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C573FF-6C53-4931-B5FC-B07870AF3B54}"/>
                </a:ext>
              </a:extLst>
            </p:cNvPr>
            <p:cNvSpPr/>
            <p:nvPr/>
          </p:nvSpPr>
          <p:spPr>
            <a:xfrm>
              <a:off x="6188797" y="28932"/>
              <a:ext cx="124301" cy="124301"/>
            </a:xfrm>
            <a:custGeom>
              <a:avLst/>
              <a:gdLst>
                <a:gd name="connsiteX0" fmla="*/ 93655 w 124301"/>
                <a:gd name="connsiteY0" fmla="*/ 68794 h 124301"/>
                <a:gd name="connsiteX1" fmla="*/ 28932 w 124301"/>
                <a:gd name="connsiteY1" fmla="*/ 17359 h 124301"/>
                <a:gd name="connsiteX2" fmla="*/ 3215 w 124301"/>
                <a:gd name="connsiteY2" fmla="*/ 3215 h 124301"/>
                <a:gd name="connsiteX3" fmla="*/ 121515 w 124301"/>
                <a:gd name="connsiteY3" fmla="*/ 121944 h 124301"/>
                <a:gd name="connsiteX4" fmla="*/ 93655 w 124301"/>
                <a:gd name="connsiteY4" fmla="*/ 6879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1" h="124301">
                  <a:moveTo>
                    <a:pt x="93655" y="68794"/>
                  </a:moveTo>
                  <a:cubicBezTo>
                    <a:pt x="77367" y="46077"/>
                    <a:pt x="52507" y="31933"/>
                    <a:pt x="28932" y="17359"/>
                  </a:cubicBezTo>
                  <a:cubicBezTo>
                    <a:pt x="20360" y="12644"/>
                    <a:pt x="11787" y="7930"/>
                    <a:pt x="3215" y="3215"/>
                  </a:cubicBezTo>
                  <a:lnTo>
                    <a:pt x="121515" y="121944"/>
                  </a:lnTo>
                  <a:cubicBezTo>
                    <a:pt x="114229" y="103513"/>
                    <a:pt x="105656" y="85082"/>
                    <a:pt x="93655" y="68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D242230-E1D8-4F3B-A5CB-DE34BC6FB5D9}"/>
                </a:ext>
              </a:extLst>
            </p:cNvPr>
            <p:cNvSpPr/>
            <p:nvPr/>
          </p:nvSpPr>
          <p:spPr>
            <a:xfrm>
              <a:off x="5634156" y="106085"/>
              <a:ext cx="707231" cy="355759"/>
            </a:xfrm>
            <a:custGeom>
              <a:avLst/>
              <a:gdLst>
                <a:gd name="connsiteX0" fmla="*/ 442127 w 707231"/>
                <a:gd name="connsiteY0" fmla="*/ 100084 h 355758"/>
                <a:gd name="connsiteX1" fmla="*/ 442127 w 707231"/>
                <a:gd name="connsiteY1" fmla="*/ 100084 h 355758"/>
                <a:gd name="connsiteX2" fmla="*/ 448556 w 707231"/>
                <a:gd name="connsiteY2" fmla="*/ 100084 h 355758"/>
                <a:gd name="connsiteX3" fmla="*/ 559999 w 707231"/>
                <a:gd name="connsiteY3" fmla="*/ 211526 h 355758"/>
                <a:gd name="connsiteX4" fmla="*/ 559570 w 707231"/>
                <a:gd name="connsiteY4" fmla="*/ 217527 h 355758"/>
                <a:gd name="connsiteX5" fmla="*/ 559570 w 707231"/>
                <a:gd name="connsiteY5" fmla="*/ 306681 h 355758"/>
                <a:gd name="connsiteX6" fmla="*/ 606719 w 707231"/>
                <a:gd name="connsiteY6" fmla="*/ 353830 h 355758"/>
                <a:gd name="connsiteX7" fmla="*/ 675727 w 707231"/>
                <a:gd name="connsiteY7" fmla="*/ 353830 h 355758"/>
                <a:gd name="connsiteX8" fmla="*/ 689872 w 707231"/>
                <a:gd name="connsiteY8" fmla="*/ 316968 h 355758"/>
                <a:gd name="connsiteX9" fmla="*/ 704017 w 707231"/>
                <a:gd name="connsiteY9" fmla="*/ 279678 h 355758"/>
                <a:gd name="connsiteX10" fmla="*/ 702731 w 707231"/>
                <a:gd name="connsiteY10" fmla="*/ 239816 h 355758"/>
                <a:gd name="connsiteX11" fmla="*/ 629865 w 707231"/>
                <a:gd name="connsiteY11" fmla="*/ 166949 h 355758"/>
                <a:gd name="connsiteX12" fmla="*/ 629007 w 707231"/>
                <a:gd name="connsiteY12" fmla="*/ 163092 h 355758"/>
                <a:gd name="connsiteX13" fmla="*/ 623007 w 707231"/>
                <a:gd name="connsiteY13" fmla="*/ 142518 h 355758"/>
                <a:gd name="connsiteX14" fmla="*/ 496991 w 707231"/>
                <a:gd name="connsiteY14" fmla="*/ 16502 h 355758"/>
                <a:gd name="connsiteX15" fmla="*/ 77367 w 707231"/>
                <a:gd name="connsiteY15" fmla="*/ 16502 h 355758"/>
                <a:gd name="connsiteX16" fmla="*/ 71366 w 707231"/>
                <a:gd name="connsiteY16" fmla="*/ 16073 h 355758"/>
                <a:gd name="connsiteX17" fmla="*/ 58507 w 707231"/>
                <a:gd name="connsiteY17" fmla="*/ 3215 h 355758"/>
                <a:gd name="connsiteX18" fmla="*/ 37076 w 707231"/>
                <a:gd name="connsiteY18" fmla="*/ 30218 h 355758"/>
                <a:gd name="connsiteX19" fmla="*/ 51649 w 707231"/>
                <a:gd name="connsiteY19" fmla="*/ 44791 h 355758"/>
                <a:gd name="connsiteX20" fmla="*/ 470416 w 707231"/>
                <a:gd name="connsiteY20" fmla="*/ 44791 h 355758"/>
                <a:gd name="connsiteX21" fmla="*/ 476845 w 707231"/>
                <a:gd name="connsiteY21" fmla="*/ 44363 h 355758"/>
                <a:gd name="connsiteX22" fmla="*/ 635437 w 707231"/>
                <a:gd name="connsiteY22" fmla="*/ 202954 h 355758"/>
                <a:gd name="connsiteX23" fmla="*/ 635008 w 707231"/>
                <a:gd name="connsiteY23" fmla="*/ 209383 h 355758"/>
                <a:gd name="connsiteX24" fmla="*/ 635437 w 707231"/>
                <a:gd name="connsiteY24" fmla="*/ 229529 h 355758"/>
                <a:gd name="connsiteX25" fmla="*/ 677871 w 707231"/>
                <a:gd name="connsiteY25" fmla="*/ 241530 h 355758"/>
                <a:gd name="connsiteX26" fmla="*/ 677013 w 707231"/>
                <a:gd name="connsiteY26" fmla="*/ 308396 h 355758"/>
                <a:gd name="connsiteX27" fmla="*/ 609719 w 707231"/>
                <a:gd name="connsiteY27" fmla="*/ 309682 h 355758"/>
                <a:gd name="connsiteX28" fmla="*/ 606290 w 707231"/>
                <a:gd name="connsiteY28" fmla="*/ 248388 h 355758"/>
                <a:gd name="connsiteX29" fmla="*/ 606290 w 707231"/>
                <a:gd name="connsiteY29" fmla="*/ 214955 h 355758"/>
                <a:gd name="connsiteX30" fmla="*/ 464844 w 707231"/>
                <a:gd name="connsiteY30" fmla="*/ 73509 h 355758"/>
                <a:gd name="connsiteX31" fmla="*/ 46077 w 707231"/>
                <a:gd name="connsiteY31" fmla="*/ 74366 h 355758"/>
                <a:gd name="connsiteX32" fmla="*/ 40076 w 707231"/>
                <a:gd name="connsiteY32" fmla="*/ 74366 h 355758"/>
                <a:gd name="connsiteX33" fmla="*/ 21217 w 707231"/>
                <a:gd name="connsiteY33" fmla="*/ 55507 h 355758"/>
                <a:gd name="connsiteX34" fmla="*/ 3215 w 707231"/>
                <a:gd name="connsiteY34" fmla="*/ 92369 h 355758"/>
                <a:gd name="connsiteX35" fmla="*/ 11359 w 707231"/>
                <a:gd name="connsiteY35" fmla="*/ 100513 h 355758"/>
                <a:gd name="connsiteX36" fmla="*/ 442127 w 707231"/>
                <a:gd name="connsiteY36" fmla="*/ 100084 h 35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7231" h="355758">
                  <a:moveTo>
                    <a:pt x="442127" y="100084"/>
                  </a:moveTo>
                  <a:lnTo>
                    <a:pt x="442127" y="100084"/>
                  </a:lnTo>
                  <a:lnTo>
                    <a:pt x="448556" y="100084"/>
                  </a:lnTo>
                  <a:lnTo>
                    <a:pt x="559999" y="211526"/>
                  </a:lnTo>
                  <a:lnTo>
                    <a:pt x="559570" y="217527"/>
                  </a:lnTo>
                  <a:lnTo>
                    <a:pt x="559570" y="306681"/>
                  </a:lnTo>
                  <a:lnTo>
                    <a:pt x="606719" y="353830"/>
                  </a:lnTo>
                  <a:lnTo>
                    <a:pt x="675727" y="353830"/>
                  </a:lnTo>
                  <a:cubicBezTo>
                    <a:pt x="680442" y="341400"/>
                    <a:pt x="685157" y="328970"/>
                    <a:pt x="689872" y="316968"/>
                  </a:cubicBezTo>
                  <a:cubicBezTo>
                    <a:pt x="694158" y="304538"/>
                    <a:pt x="705303" y="293822"/>
                    <a:pt x="704017" y="279678"/>
                  </a:cubicBezTo>
                  <a:cubicBezTo>
                    <a:pt x="703588" y="266390"/>
                    <a:pt x="703159" y="253103"/>
                    <a:pt x="702731" y="239816"/>
                  </a:cubicBezTo>
                  <a:lnTo>
                    <a:pt x="629865" y="166949"/>
                  </a:lnTo>
                  <a:lnTo>
                    <a:pt x="629007" y="163092"/>
                  </a:lnTo>
                  <a:lnTo>
                    <a:pt x="623007" y="142518"/>
                  </a:lnTo>
                  <a:lnTo>
                    <a:pt x="496991" y="16502"/>
                  </a:lnTo>
                  <a:lnTo>
                    <a:pt x="77367" y="16502"/>
                  </a:lnTo>
                  <a:lnTo>
                    <a:pt x="71366" y="16073"/>
                  </a:lnTo>
                  <a:lnTo>
                    <a:pt x="58507" y="3215"/>
                  </a:lnTo>
                  <a:cubicBezTo>
                    <a:pt x="50792" y="11787"/>
                    <a:pt x="43505" y="20788"/>
                    <a:pt x="37076" y="30218"/>
                  </a:cubicBezTo>
                  <a:lnTo>
                    <a:pt x="51649" y="44791"/>
                  </a:lnTo>
                  <a:lnTo>
                    <a:pt x="470416" y="44791"/>
                  </a:lnTo>
                  <a:lnTo>
                    <a:pt x="476845" y="44363"/>
                  </a:lnTo>
                  <a:lnTo>
                    <a:pt x="635437" y="202954"/>
                  </a:lnTo>
                  <a:lnTo>
                    <a:pt x="635008" y="209383"/>
                  </a:lnTo>
                  <a:lnTo>
                    <a:pt x="635437" y="229529"/>
                  </a:lnTo>
                  <a:cubicBezTo>
                    <a:pt x="650439" y="226528"/>
                    <a:pt x="666298" y="230386"/>
                    <a:pt x="677871" y="241530"/>
                  </a:cubicBezTo>
                  <a:cubicBezTo>
                    <a:pt x="695873" y="259532"/>
                    <a:pt x="695444" y="289536"/>
                    <a:pt x="677013" y="308396"/>
                  </a:cubicBezTo>
                  <a:cubicBezTo>
                    <a:pt x="658154" y="327255"/>
                    <a:pt x="628150" y="327684"/>
                    <a:pt x="609719" y="309682"/>
                  </a:cubicBezTo>
                  <a:cubicBezTo>
                    <a:pt x="593431" y="293394"/>
                    <a:pt x="592146" y="267248"/>
                    <a:pt x="606290" y="248388"/>
                  </a:cubicBezTo>
                  <a:lnTo>
                    <a:pt x="606290" y="214955"/>
                  </a:lnTo>
                  <a:lnTo>
                    <a:pt x="464844" y="73509"/>
                  </a:lnTo>
                  <a:lnTo>
                    <a:pt x="46077" y="74366"/>
                  </a:lnTo>
                  <a:lnTo>
                    <a:pt x="40076" y="74366"/>
                  </a:lnTo>
                  <a:lnTo>
                    <a:pt x="21217" y="55507"/>
                  </a:lnTo>
                  <a:cubicBezTo>
                    <a:pt x="14359" y="67508"/>
                    <a:pt x="8358" y="79510"/>
                    <a:pt x="3215" y="92369"/>
                  </a:cubicBezTo>
                  <a:lnTo>
                    <a:pt x="11359" y="100513"/>
                  </a:lnTo>
                  <a:lnTo>
                    <a:pt x="442127" y="10008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D8A272-64F5-47FF-8324-1C56EEDD032E}"/>
                </a:ext>
              </a:extLst>
            </p:cNvPr>
            <p:cNvSpPr/>
            <p:nvPr/>
          </p:nvSpPr>
          <p:spPr>
            <a:xfrm>
              <a:off x="4348215" y="3099602"/>
              <a:ext cx="12859" cy="197168"/>
            </a:xfrm>
            <a:custGeom>
              <a:avLst/>
              <a:gdLst>
                <a:gd name="connsiteX0" fmla="*/ 13568 w 12858"/>
                <a:gd name="connsiteY0" fmla="*/ 193953 h 197167"/>
                <a:gd name="connsiteX1" fmla="*/ 13568 w 12858"/>
                <a:gd name="connsiteY1" fmla="*/ 3215 h 197167"/>
                <a:gd name="connsiteX2" fmla="*/ 12282 w 12858"/>
                <a:gd name="connsiteY2" fmla="*/ 7929 h 197167"/>
                <a:gd name="connsiteX3" fmla="*/ 13568 w 12858"/>
                <a:gd name="connsiteY3" fmla="*/ 193953 h 19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58" h="197167">
                  <a:moveTo>
                    <a:pt x="13568" y="193953"/>
                  </a:moveTo>
                  <a:lnTo>
                    <a:pt x="13568" y="3215"/>
                  </a:lnTo>
                  <a:cubicBezTo>
                    <a:pt x="13139" y="4929"/>
                    <a:pt x="12711" y="6215"/>
                    <a:pt x="12282" y="7929"/>
                  </a:cubicBezTo>
                  <a:cubicBezTo>
                    <a:pt x="-1434" y="69223"/>
                    <a:pt x="1567" y="132659"/>
                    <a:pt x="13568" y="193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32B557-AEB4-44B4-A34C-F79B53BEACB0}"/>
                </a:ext>
              </a:extLst>
            </p:cNvPr>
            <p:cNvSpPr/>
            <p:nvPr/>
          </p:nvSpPr>
          <p:spPr>
            <a:xfrm>
              <a:off x="5618726" y="227386"/>
              <a:ext cx="690086" cy="295751"/>
            </a:xfrm>
            <a:custGeom>
              <a:avLst/>
              <a:gdLst>
                <a:gd name="connsiteX0" fmla="*/ 432268 w 690086"/>
                <a:gd name="connsiteY0" fmla="*/ 51221 h 295751"/>
                <a:gd name="connsiteX1" fmla="*/ 432268 w 690086"/>
                <a:gd name="connsiteY1" fmla="*/ 51221 h 295751"/>
                <a:gd name="connsiteX2" fmla="*/ 436126 w 690086"/>
                <a:gd name="connsiteY2" fmla="*/ 51221 h 295751"/>
                <a:gd name="connsiteX3" fmla="*/ 448556 w 690086"/>
                <a:gd name="connsiteY3" fmla="*/ 67937 h 295751"/>
                <a:gd name="connsiteX4" fmla="*/ 510707 w 690086"/>
                <a:gd name="connsiteY4" fmla="*/ 130088 h 295751"/>
                <a:gd name="connsiteX5" fmla="*/ 511135 w 690086"/>
                <a:gd name="connsiteY5" fmla="*/ 134374 h 295751"/>
                <a:gd name="connsiteX6" fmla="*/ 510707 w 690086"/>
                <a:gd name="connsiteY6" fmla="*/ 198239 h 295751"/>
                <a:gd name="connsiteX7" fmla="*/ 605433 w 690086"/>
                <a:gd name="connsiteY7" fmla="*/ 292965 h 295751"/>
                <a:gd name="connsiteX8" fmla="*/ 688158 w 690086"/>
                <a:gd name="connsiteY8" fmla="*/ 292537 h 295751"/>
                <a:gd name="connsiteX9" fmla="*/ 687729 w 690086"/>
                <a:gd name="connsiteY9" fmla="*/ 281392 h 295751"/>
                <a:gd name="connsiteX10" fmla="*/ 683443 w 690086"/>
                <a:gd name="connsiteY10" fmla="*/ 262104 h 295751"/>
                <a:gd name="connsiteX11" fmla="*/ 610576 w 690086"/>
                <a:gd name="connsiteY11" fmla="*/ 262104 h 295751"/>
                <a:gd name="connsiteX12" fmla="*/ 546711 w 690086"/>
                <a:gd name="connsiteY12" fmla="*/ 198239 h 295751"/>
                <a:gd name="connsiteX13" fmla="*/ 546711 w 690086"/>
                <a:gd name="connsiteY13" fmla="*/ 102656 h 295751"/>
                <a:gd name="connsiteX14" fmla="*/ 452414 w 690086"/>
                <a:gd name="connsiteY14" fmla="*/ 8358 h 295751"/>
                <a:gd name="connsiteX15" fmla="*/ 21217 w 690086"/>
                <a:gd name="connsiteY15" fmla="*/ 8787 h 295751"/>
                <a:gd name="connsiteX16" fmla="*/ 14359 w 690086"/>
                <a:gd name="connsiteY16" fmla="*/ 8787 h 295751"/>
                <a:gd name="connsiteX17" fmla="*/ 8787 w 690086"/>
                <a:gd name="connsiteY17" fmla="*/ 3215 h 295751"/>
                <a:gd name="connsiteX18" fmla="*/ 4929 w 690086"/>
                <a:gd name="connsiteY18" fmla="*/ 26789 h 295751"/>
                <a:gd name="connsiteX19" fmla="*/ 3215 w 690086"/>
                <a:gd name="connsiteY19" fmla="*/ 46934 h 295751"/>
                <a:gd name="connsiteX20" fmla="*/ 4501 w 690086"/>
                <a:gd name="connsiteY20" fmla="*/ 48220 h 295751"/>
                <a:gd name="connsiteX21" fmla="*/ 432268 w 690086"/>
                <a:gd name="connsiteY21" fmla="*/ 51221 h 29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0086" h="295751">
                  <a:moveTo>
                    <a:pt x="432268" y="51221"/>
                  </a:moveTo>
                  <a:lnTo>
                    <a:pt x="432268" y="51221"/>
                  </a:lnTo>
                  <a:cubicBezTo>
                    <a:pt x="433554" y="51221"/>
                    <a:pt x="434840" y="51221"/>
                    <a:pt x="436126" y="51221"/>
                  </a:cubicBezTo>
                  <a:cubicBezTo>
                    <a:pt x="444270" y="52507"/>
                    <a:pt x="449842" y="59793"/>
                    <a:pt x="448556" y="67937"/>
                  </a:cubicBezTo>
                  <a:lnTo>
                    <a:pt x="510707" y="130088"/>
                  </a:lnTo>
                  <a:lnTo>
                    <a:pt x="511135" y="134374"/>
                  </a:lnTo>
                  <a:lnTo>
                    <a:pt x="510707" y="198239"/>
                  </a:lnTo>
                  <a:lnTo>
                    <a:pt x="605433" y="292965"/>
                  </a:lnTo>
                  <a:lnTo>
                    <a:pt x="688158" y="292537"/>
                  </a:lnTo>
                  <a:cubicBezTo>
                    <a:pt x="688158" y="288679"/>
                    <a:pt x="688158" y="284821"/>
                    <a:pt x="687729" y="281392"/>
                  </a:cubicBezTo>
                  <a:cubicBezTo>
                    <a:pt x="684300" y="275392"/>
                    <a:pt x="683014" y="268534"/>
                    <a:pt x="683443" y="262104"/>
                  </a:cubicBezTo>
                  <a:lnTo>
                    <a:pt x="610576" y="262104"/>
                  </a:lnTo>
                  <a:lnTo>
                    <a:pt x="546711" y="198239"/>
                  </a:lnTo>
                  <a:lnTo>
                    <a:pt x="546711" y="102656"/>
                  </a:lnTo>
                  <a:lnTo>
                    <a:pt x="452414" y="8358"/>
                  </a:lnTo>
                  <a:lnTo>
                    <a:pt x="21217" y="8787"/>
                  </a:lnTo>
                  <a:lnTo>
                    <a:pt x="14359" y="8787"/>
                  </a:lnTo>
                  <a:lnTo>
                    <a:pt x="8787" y="3215"/>
                  </a:lnTo>
                  <a:cubicBezTo>
                    <a:pt x="7072" y="10930"/>
                    <a:pt x="5786" y="18645"/>
                    <a:pt x="4929" y="26789"/>
                  </a:cubicBezTo>
                  <a:cubicBezTo>
                    <a:pt x="4072" y="33647"/>
                    <a:pt x="3643" y="40076"/>
                    <a:pt x="3215" y="46934"/>
                  </a:cubicBezTo>
                  <a:lnTo>
                    <a:pt x="4501" y="48220"/>
                  </a:lnTo>
                  <a:lnTo>
                    <a:pt x="432268" y="512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391559-A733-4FEC-9A73-B1280A648D78}"/>
                </a:ext>
              </a:extLst>
            </p:cNvPr>
            <p:cNvSpPr/>
            <p:nvPr/>
          </p:nvSpPr>
          <p:spPr>
            <a:xfrm>
              <a:off x="6528697" y="4706088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A81C6A0-349E-4E20-8FB8-E3407A2E59AF}"/>
                </a:ext>
              </a:extLst>
            </p:cNvPr>
            <p:cNvSpPr/>
            <p:nvPr/>
          </p:nvSpPr>
          <p:spPr>
            <a:xfrm>
              <a:off x="6528697" y="4684228"/>
              <a:ext cx="445770" cy="214313"/>
            </a:xfrm>
            <a:custGeom>
              <a:avLst/>
              <a:gdLst>
                <a:gd name="connsiteX0" fmla="*/ 3215 w 445770"/>
                <a:gd name="connsiteY0" fmla="*/ 25074 h 214312"/>
                <a:gd name="connsiteX1" fmla="*/ 269820 w 445770"/>
                <a:gd name="connsiteY1" fmla="*/ 212812 h 214312"/>
                <a:gd name="connsiteX2" fmla="*/ 444699 w 445770"/>
                <a:gd name="connsiteY2" fmla="*/ 182380 h 214312"/>
                <a:gd name="connsiteX3" fmla="*/ 436983 w 445770"/>
                <a:gd name="connsiteY3" fmla="*/ 163521 h 214312"/>
                <a:gd name="connsiteX4" fmla="*/ 433126 w 445770"/>
                <a:gd name="connsiteY4" fmla="*/ 153233 h 214312"/>
                <a:gd name="connsiteX5" fmla="*/ 271963 w 445770"/>
                <a:gd name="connsiteY5" fmla="*/ 181094 h 214312"/>
                <a:gd name="connsiteX6" fmla="*/ 268105 w 445770"/>
                <a:gd name="connsiteY6" fmla="*/ 181952 h 214312"/>
                <a:gd name="connsiteX7" fmla="*/ 14787 w 445770"/>
                <a:gd name="connsiteY7" fmla="*/ 3215 h 214312"/>
                <a:gd name="connsiteX8" fmla="*/ 3215 w 445770"/>
                <a:gd name="connsiteY8" fmla="*/ 25074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5770" h="214312">
                  <a:moveTo>
                    <a:pt x="3215" y="25074"/>
                  </a:moveTo>
                  <a:lnTo>
                    <a:pt x="269820" y="212812"/>
                  </a:lnTo>
                  <a:lnTo>
                    <a:pt x="444699" y="182380"/>
                  </a:lnTo>
                  <a:cubicBezTo>
                    <a:pt x="442127" y="175951"/>
                    <a:pt x="439555" y="169950"/>
                    <a:pt x="436983" y="163521"/>
                  </a:cubicBezTo>
                  <a:cubicBezTo>
                    <a:pt x="435697" y="160091"/>
                    <a:pt x="434411" y="156663"/>
                    <a:pt x="433126" y="153233"/>
                  </a:cubicBezTo>
                  <a:lnTo>
                    <a:pt x="271963" y="181094"/>
                  </a:lnTo>
                  <a:lnTo>
                    <a:pt x="268105" y="181952"/>
                  </a:lnTo>
                  <a:lnTo>
                    <a:pt x="14787" y="3215"/>
                  </a:lnTo>
                  <a:cubicBezTo>
                    <a:pt x="10930" y="10502"/>
                    <a:pt x="6644" y="17788"/>
                    <a:pt x="3215" y="25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065A0A9-0AEA-4315-82CE-04AC24ED16E8}"/>
                </a:ext>
              </a:extLst>
            </p:cNvPr>
            <p:cNvSpPr/>
            <p:nvPr/>
          </p:nvSpPr>
          <p:spPr>
            <a:xfrm>
              <a:off x="4407432" y="3495223"/>
              <a:ext cx="192881" cy="214313"/>
            </a:xfrm>
            <a:custGeom>
              <a:avLst/>
              <a:gdLst>
                <a:gd name="connsiteX0" fmla="*/ 143375 w 192881"/>
                <a:gd name="connsiteY0" fmla="*/ 164806 h 214312"/>
                <a:gd name="connsiteX1" fmla="*/ 143375 w 192881"/>
                <a:gd name="connsiteY1" fmla="*/ 164806 h 214312"/>
                <a:gd name="connsiteX2" fmla="*/ 143375 w 192881"/>
                <a:gd name="connsiteY2" fmla="*/ 25932 h 214312"/>
                <a:gd name="connsiteX3" fmla="*/ 120658 w 192881"/>
                <a:gd name="connsiteY3" fmla="*/ 3215 h 214312"/>
                <a:gd name="connsiteX4" fmla="*/ 3215 w 192881"/>
                <a:gd name="connsiteY4" fmla="*/ 3215 h 214312"/>
                <a:gd name="connsiteX5" fmla="*/ 31075 w 192881"/>
                <a:gd name="connsiteY5" fmla="*/ 103942 h 214312"/>
                <a:gd name="connsiteX6" fmla="*/ 35790 w 192881"/>
                <a:gd name="connsiteY6" fmla="*/ 99227 h 214312"/>
                <a:gd name="connsiteX7" fmla="*/ 28932 w 192881"/>
                <a:gd name="connsiteY7" fmla="*/ 76081 h 214312"/>
                <a:gd name="connsiteX8" fmla="*/ 71795 w 192881"/>
                <a:gd name="connsiteY8" fmla="*/ 33647 h 214312"/>
                <a:gd name="connsiteX9" fmla="*/ 115086 w 192881"/>
                <a:gd name="connsiteY9" fmla="*/ 76081 h 214312"/>
                <a:gd name="connsiteX10" fmla="*/ 71795 w 192881"/>
                <a:gd name="connsiteY10" fmla="*/ 119372 h 214312"/>
                <a:gd name="connsiteX11" fmla="*/ 59365 w 192881"/>
                <a:gd name="connsiteY11" fmla="*/ 117229 h 214312"/>
                <a:gd name="connsiteX12" fmla="*/ 40505 w 192881"/>
                <a:gd name="connsiteY12" fmla="*/ 136088 h 214312"/>
                <a:gd name="connsiteX13" fmla="*/ 68794 w 192881"/>
                <a:gd name="connsiteY13" fmla="*/ 169093 h 214312"/>
                <a:gd name="connsiteX14" fmla="*/ 190524 w 192881"/>
                <a:gd name="connsiteY14" fmla="*/ 211955 h 214312"/>
                <a:gd name="connsiteX15" fmla="*/ 147233 w 192881"/>
                <a:gd name="connsiteY15" fmla="*/ 168664 h 214312"/>
                <a:gd name="connsiteX16" fmla="*/ 143375 w 192881"/>
                <a:gd name="connsiteY16" fmla="*/ 164806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2881" h="214312">
                  <a:moveTo>
                    <a:pt x="143375" y="164806"/>
                  </a:moveTo>
                  <a:lnTo>
                    <a:pt x="143375" y="164806"/>
                  </a:lnTo>
                  <a:lnTo>
                    <a:pt x="143375" y="25932"/>
                  </a:lnTo>
                  <a:lnTo>
                    <a:pt x="120658" y="3215"/>
                  </a:lnTo>
                  <a:lnTo>
                    <a:pt x="3215" y="3215"/>
                  </a:lnTo>
                  <a:cubicBezTo>
                    <a:pt x="11787" y="37076"/>
                    <a:pt x="21217" y="70509"/>
                    <a:pt x="31075" y="103942"/>
                  </a:cubicBezTo>
                  <a:lnTo>
                    <a:pt x="35790" y="99227"/>
                  </a:lnTo>
                  <a:cubicBezTo>
                    <a:pt x="31504" y="92797"/>
                    <a:pt x="28932" y="84653"/>
                    <a:pt x="28932" y="76081"/>
                  </a:cubicBezTo>
                  <a:cubicBezTo>
                    <a:pt x="28932" y="52507"/>
                    <a:pt x="47792" y="33647"/>
                    <a:pt x="71795" y="33647"/>
                  </a:cubicBezTo>
                  <a:cubicBezTo>
                    <a:pt x="95798" y="33647"/>
                    <a:pt x="115086" y="52507"/>
                    <a:pt x="115086" y="76081"/>
                  </a:cubicBezTo>
                  <a:cubicBezTo>
                    <a:pt x="115086" y="99655"/>
                    <a:pt x="95369" y="119372"/>
                    <a:pt x="71795" y="119372"/>
                  </a:cubicBezTo>
                  <a:cubicBezTo>
                    <a:pt x="67508" y="119372"/>
                    <a:pt x="63222" y="118515"/>
                    <a:pt x="59365" y="117229"/>
                  </a:cubicBezTo>
                  <a:lnTo>
                    <a:pt x="40505" y="136088"/>
                  </a:lnTo>
                  <a:cubicBezTo>
                    <a:pt x="45649" y="150233"/>
                    <a:pt x="55507" y="161806"/>
                    <a:pt x="68794" y="169093"/>
                  </a:cubicBezTo>
                  <a:cubicBezTo>
                    <a:pt x="106942" y="189238"/>
                    <a:pt x="148519" y="202097"/>
                    <a:pt x="190524" y="211955"/>
                  </a:cubicBezTo>
                  <a:lnTo>
                    <a:pt x="147233" y="168664"/>
                  </a:lnTo>
                  <a:lnTo>
                    <a:pt x="143375" y="1648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8D19E8F-2136-405A-A03C-759188F84274}"/>
                </a:ext>
              </a:extLst>
            </p:cNvPr>
            <p:cNvSpPr/>
            <p:nvPr/>
          </p:nvSpPr>
          <p:spPr>
            <a:xfrm>
              <a:off x="5620869" y="353401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20DCE24-4B8C-4886-BB19-C442258ADF46}"/>
                </a:ext>
              </a:extLst>
            </p:cNvPr>
            <p:cNvSpPr/>
            <p:nvPr/>
          </p:nvSpPr>
          <p:spPr>
            <a:xfrm>
              <a:off x="5617011" y="301966"/>
              <a:ext cx="690086" cy="304324"/>
            </a:xfrm>
            <a:custGeom>
              <a:avLst/>
              <a:gdLst>
                <a:gd name="connsiteX0" fmla="*/ 7072 w 690086"/>
                <a:gd name="connsiteY0" fmla="*/ 54650 h 304323"/>
                <a:gd name="connsiteX1" fmla="*/ 366689 w 690086"/>
                <a:gd name="connsiteY1" fmla="*/ 54650 h 304323"/>
                <a:gd name="connsiteX2" fmla="*/ 376119 w 690086"/>
                <a:gd name="connsiteY2" fmla="*/ 40076 h 304323"/>
                <a:gd name="connsiteX3" fmla="*/ 442984 w 690086"/>
                <a:gd name="connsiteY3" fmla="*/ 38791 h 304323"/>
                <a:gd name="connsiteX4" fmla="*/ 441698 w 690086"/>
                <a:gd name="connsiteY4" fmla="*/ 105656 h 304323"/>
                <a:gd name="connsiteX5" fmla="*/ 374833 w 690086"/>
                <a:gd name="connsiteY5" fmla="*/ 106942 h 304323"/>
                <a:gd name="connsiteX6" fmla="*/ 362831 w 690086"/>
                <a:gd name="connsiteY6" fmla="*/ 83796 h 304323"/>
                <a:gd name="connsiteX7" fmla="*/ 7930 w 690086"/>
                <a:gd name="connsiteY7" fmla="*/ 83796 h 304323"/>
                <a:gd name="connsiteX8" fmla="*/ 10930 w 690086"/>
                <a:gd name="connsiteY8" fmla="*/ 109942 h 304323"/>
                <a:gd name="connsiteX9" fmla="*/ 263390 w 690086"/>
                <a:gd name="connsiteY9" fmla="*/ 109942 h 304323"/>
                <a:gd name="connsiteX10" fmla="*/ 269391 w 690086"/>
                <a:gd name="connsiteY10" fmla="*/ 109942 h 304323"/>
                <a:gd name="connsiteX11" fmla="*/ 319969 w 690086"/>
                <a:gd name="connsiteY11" fmla="*/ 160520 h 304323"/>
                <a:gd name="connsiteX12" fmla="*/ 457557 w 690086"/>
                <a:gd name="connsiteY12" fmla="*/ 160520 h 304323"/>
                <a:gd name="connsiteX13" fmla="*/ 463987 w 690086"/>
                <a:gd name="connsiteY13" fmla="*/ 160520 h 304323"/>
                <a:gd name="connsiteX14" fmla="*/ 605433 w 690086"/>
                <a:gd name="connsiteY14" fmla="*/ 301966 h 304323"/>
                <a:gd name="connsiteX15" fmla="*/ 612291 w 690086"/>
                <a:gd name="connsiteY15" fmla="*/ 294251 h 304323"/>
                <a:gd name="connsiteX16" fmla="*/ 676585 w 690086"/>
                <a:gd name="connsiteY16" fmla="*/ 290822 h 304323"/>
                <a:gd name="connsiteX17" fmla="*/ 684729 w 690086"/>
                <a:gd name="connsiteY17" fmla="*/ 267248 h 304323"/>
                <a:gd name="connsiteX18" fmla="*/ 689015 w 690086"/>
                <a:gd name="connsiteY18" fmla="*/ 240244 h 304323"/>
                <a:gd name="connsiteX19" fmla="*/ 686872 w 690086"/>
                <a:gd name="connsiteY19" fmla="*/ 238101 h 304323"/>
                <a:gd name="connsiteX20" fmla="*/ 599004 w 690086"/>
                <a:gd name="connsiteY20" fmla="*/ 238101 h 304323"/>
                <a:gd name="connsiteX21" fmla="*/ 493133 w 690086"/>
                <a:gd name="connsiteY21" fmla="*/ 132231 h 304323"/>
                <a:gd name="connsiteX22" fmla="*/ 493133 w 690086"/>
                <a:gd name="connsiteY22" fmla="*/ 128373 h 304323"/>
                <a:gd name="connsiteX23" fmla="*/ 492705 w 690086"/>
                <a:gd name="connsiteY23" fmla="*/ 64079 h 304323"/>
                <a:gd name="connsiteX24" fmla="*/ 435269 w 690086"/>
                <a:gd name="connsiteY24" fmla="*/ 6644 h 304323"/>
                <a:gd name="connsiteX25" fmla="*/ 433983 w 690086"/>
                <a:gd name="connsiteY25" fmla="*/ 6215 h 304323"/>
                <a:gd name="connsiteX26" fmla="*/ 3215 w 690086"/>
                <a:gd name="connsiteY26" fmla="*/ 3215 h 304323"/>
                <a:gd name="connsiteX27" fmla="*/ 5358 w 690086"/>
                <a:gd name="connsiteY27" fmla="*/ 52935 h 304323"/>
                <a:gd name="connsiteX28" fmla="*/ 7072 w 690086"/>
                <a:gd name="connsiteY28" fmla="*/ 54650 h 30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90086" h="304323">
                  <a:moveTo>
                    <a:pt x="7072" y="54650"/>
                  </a:moveTo>
                  <a:lnTo>
                    <a:pt x="366689" y="54650"/>
                  </a:lnTo>
                  <a:cubicBezTo>
                    <a:pt x="369260" y="49506"/>
                    <a:pt x="371832" y="44363"/>
                    <a:pt x="376119" y="40076"/>
                  </a:cubicBezTo>
                  <a:cubicBezTo>
                    <a:pt x="394978" y="21217"/>
                    <a:pt x="424982" y="20788"/>
                    <a:pt x="442984" y="38791"/>
                  </a:cubicBezTo>
                  <a:cubicBezTo>
                    <a:pt x="460986" y="56793"/>
                    <a:pt x="460558" y="86797"/>
                    <a:pt x="441698" y="105656"/>
                  </a:cubicBezTo>
                  <a:cubicBezTo>
                    <a:pt x="422839" y="124516"/>
                    <a:pt x="393264" y="124944"/>
                    <a:pt x="374833" y="106942"/>
                  </a:cubicBezTo>
                  <a:cubicBezTo>
                    <a:pt x="368403" y="100513"/>
                    <a:pt x="364546" y="92369"/>
                    <a:pt x="362831" y="83796"/>
                  </a:cubicBezTo>
                  <a:lnTo>
                    <a:pt x="7930" y="83796"/>
                  </a:lnTo>
                  <a:cubicBezTo>
                    <a:pt x="8787" y="92369"/>
                    <a:pt x="9644" y="101370"/>
                    <a:pt x="10930" y="109942"/>
                  </a:cubicBezTo>
                  <a:lnTo>
                    <a:pt x="263390" y="109942"/>
                  </a:lnTo>
                  <a:lnTo>
                    <a:pt x="269391" y="109942"/>
                  </a:lnTo>
                  <a:lnTo>
                    <a:pt x="319969" y="160520"/>
                  </a:lnTo>
                  <a:lnTo>
                    <a:pt x="457557" y="160520"/>
                  </a:lnTo>
                  <a:lnTo>
                    <a:pt x="463987" y="160520"/>
                  </a:lnTo>
                  <a:lnTo>
                    <a:pt x="605433" y="301966"/>
                  </a:lnTo>
                  <a:cubicBezTo>
                    <a:pt x="607147" y="299395"/>
                    <a:pt x="609719" y="296823"/>
                    <a:pt x="612291" y="294251"/>
                  </a:cubicBezTo>
                  <a:cubicBezTo>
                    <a:pt x="630293" y="276249"/>
                    <a:pt x="658154" y="274963"/>
                    <a:pt x="676585" y="290822"/>
                  </a:cubicBezTo>
                  <a:cubicBezTo>
                    <a:pt x="680014" y="283107"/>
                    <a:pt x="683014" y="275392"/>
                    <a:pt x="684729" y="267248"/>
                  </a:cubicBezTo>
                  <a:cubicBezTo>
                    <a:pt x="686443" y="258247"/>
                    <a:pt x="688158" y="249245"/>
                    <a:pt x="689015" y="240244"/>
                  </a:cubicBezTo>
                  <a:lnTo>
                    <a:pt x="686872" y="238101"/>
                  </a:lnTo>
                  <a:lnTo>
                    <a:pt x="599004" y="238101"/>
                  </a:lnTo>
                  <a:lnTo>
                    <a:pt x="493133" y="132231"/>
                  </a:lnTo>
                  <a:lnTo>
                    <a:pt x="493133" y="128373"/>
                  </a:lnTo>
                  <a:lnTo>
                    <a:pt x="492705" y="64079"/>
                  </a:lnTo>
                  <a:lnTo>
                    <a:pt x="435269" y="6644"/>
                  </a:lnTo>
                  <a:cubicBezTo>
                    <a:pt x="434840" y="6644"/>
                    <a:pt x="434412" y="6644"/>
                    <a:pt x="433983" y="6215"/>
                  </a:cubicBezTo>
                  <a:lnTo>
                    <a:pt x="3215" y="3215"/>
                  </a:lnTo>
                  <a:cubicBezTo>
                    <a:pt x="3215" y="19931"/>
                    <a:pt x="4072" y="36219"/>
                    <a:pt x="5358" y="52935"/>
                  </a:cubicBezTo>
                  <a:lnTo>
                    <a:pt x="7072" y="546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6817097-3E90-445E-9E5D-1676CA13CCA5}"/>
                </a:ext>
              </a:extLst>
            </p:cNvPr>
            <p:cNvSpPr/>
            <p:nvPr/>
          </p:nvSpPr>
          <p:spPr>
            <a:xfrm>
              <a:off x="6661571" y="4457915"/>
              <a:ext cx="210026" cy="137160"/>
            </a:xfrm>
            <a:custGeom>
              <a:avLst/>
              <a:gdLst>
                <a:gd name="connsiteX0" fmla="*/ 3215 w 210026"/>
                <a:gd name="connsiteY0" fmla="*/ 32361 h 137160"/>
                <a:gd name="connsiteX1" fmla="*/ 152805 w 210026"/>
                <a:gd name="connsiteY1" fmla="*/ 137374 h 137160"/>
                <a:gd name="connsiteX2" fmla="*/ 208955 w 210026"/>
                <a:gd name="connsiteY2" fmla="*/ 127944 h 137160"/>
                <a:gd name="connsiteX3" fmla="*/ 192238 w 210026"/>
                <a:gd name="connsiteY3" fmla="*/ 90654 h 137160"/>
                <a:gd name="connsiteX4" fmla="*/ 162234 w 210026"/>
                <a:gd name="connsiteY4" fmla="*/ 95798 h 137160"/>
                <a:gd name="connsiteX5" fmla="*/ 156234 w 210026"/>
                <a:gd name="connsiteY5" fmla="*/ 96655 h 137160"/>
                <a:gd name="connsiteX6" fmla="*/ 23789 w 210026"/>
                <a:gd name="connsiteY6" fmla="*/ 3215 h 137160"/>
                <a:gd name="connsiteX7" fmla="*/ 11358 w 210026"/>
                <a:gd name="connsiteY7" fmla="*/ 20360 h 137160"/>
                <a:gd name="connsiteX8" fmla="*/ 11358 w 210026"/>
                <a:gd name="connsiteY8" fmla="*/ 20360 h 137160"/>
                <a:gd name="connsiteX9" fmla="*/ 3215 w 210026"/>
                <a:gd name="connsiteY9" fmla="*/ 32361 h 13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026" h="137160">
                  <a:moveTo>
                    <a:pt x="3215" y="32361"/>
                  </a:moveTo>
                  <a:lnTo>
                    <a:pt x="152805" y="137374"/>
                  </a:lnTo>
                  <a:lnTo>
                    <a:pt x="208955" y="127944"/>
                  </a:lnTo>
                  <a:cubicBezTo>
                    <a:pt x="202954" y="115514"/>
                    <a:pt x="197382" y="103084"/>
                    <a:pt x="192238" y="90654"/>
                  </a:cubicBezTo>
                  <a:lnTo>
                    <a:pt x="162234" y="95798"/>
                  </a:lnTo>
                  <a:lnTo>
                    <a:pt x="156234" y="96655"/>
                  </a:lnTo>
                  <a:lnTo>
                    <a:pt x="23789" y="3215"/>
                  </a:lnTo>
                  <a:cubicBezTo>
                    <a:pt x="19502" y="8786"/>
                    <a:pt x="15645" y="14787"/>
                    <a:pt x="11358" y="20360"/>
                  </a:cubicBezTo>
                  <a:lnTo>
                    <a:pt x="11358" y="20360"/>
                  </a:lnTo>
                  <a:cubicBezTo>
                    <a:pt x="8358" y="25074"/>
                    <a:pt x="5786" y="28503"/>
                    <a:pt x="3215" y="32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A40582-762E-4DD1-BA45-9F92414DA73F}"/>
                </a:ext>
              </a:extLst>
            </p:cNvPr>
            <p:cNvSpPr/>
            <p:nvPr/>
          </p:nvSpPr>
          <p:spPr>
            <a:xfrm>
              <a:off x="6699290" y="4403479"/>
              <a:ext cx="145733" cy="120015"/>
            </a:xfrm>
            <a:custGeom>
              <a:avLst/>
              <a:gdLst>
                <a:gd name="connsiteX0" fmla="*/ 3215 w 145732"/>
                <a:gd name="connsiteY0" fmla="*/ 34076 h 120015"/>
                <a:gd name="connsiteX1" fmla="*/ 125373 w 145732"/>
                <a:gd name="connsiteY1" fmla="*/ 120230 h 120015"/>
                <a:gd name="connsiteX2" fmla="*/ 145518 w 145732"/>
                <a:gd name="connsiteY2" fmla="*/ 116800 h 120015"/>
                <a:gd name="connsiteX3" fmla="*/ 138660 w 145732"/>
                <a:gd name="connsiteY3" fmla="*/ 82082 h 120015"/>
                <a:gd name="connsiteX4" fmla="*/ 26789 w 145732"/>
                <a:gd name="connsiteY4" fmla="*/ 3215 h 120015"/>
                <a:gd name="connsiteX5" fmla="*/ 3215 w 145732"/>
                <a:gd name="connsiteY5" fmla="*/ 34076 h 12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" h="120015">
                  <a:moveTo>
                    <a:pt x="3215" y="34076"/>
                  </a:moveTo>
                  <a:lnTo>
                    <a:pt x="125373" y="120230"/>
                  </a:lnTo>
                  <a:lnTo>
                    <a:pt x="145518" y="116800"/>
                  </a:lnTo>
                  <a:cubicBezTo>
                    <a:pt x="142518" y="105228"/>
                    <a:pt x="139946" y="93654"/>
                    <a:pt x="138660" y="82082"/>
                  </a:cubicBezTo>
                  <a:lnTo>
                    <a:pt x="26789" y="3215"/>
                  </a:lnTo>
                  <a:cubicBezTo>
                    <a:pt x="18645" y="13502"/>
                    <a:pt x="10930" y="23789"/>
                    <a:pt x="3215" y="34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4A0AB94-CDA1-4F5A-AB0A-15082042AD21}"/>
                </a:ext>
              </a:extLst>
            </p:cNvPr>
            <p:cNvSpPr/>
            <p:nvPr/>
          </p:nvSpPr>
          <p:spPr>
            <a:xfrm>
              <a:off x="6831735" y="4444627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CA41DE6-BE7A-42D2-9F61-D2FEA550714A}"/>
                </a:ext>
              </a:extLst>
            </p:cNvPr>
            <p:cNvSpPr/>
            <p:nvPr/>
          </p:nvSpPr>
          <p:spPr>
            <a:xfrm>
              <a:off x="6740438" y="4353758"/>
              <a:ext cx="98584" cy="94298"/>
            </a:xfrm>
            <a:custGeom>
              <a:avLst/>
              <a:gdLst>
                <a:gd name="connsiteX0" fmla="*/ 94512 w 98583"/>
                <a:gd name="connsiteY0" fmla="*/ 94083 h 94297"/>
                <a:gd name="connsiteX1" fmla="*/ 95369 w 98583"/>
                <a:gd name="connsiteY1" fmla="*/ 57221 h 94297"/>
                <a:gd name="connsiteX2" fmla="*/ 95369 w 98583"/>
                <a:gd name="connsiteY2" fmla="*/ 52935 h 94297"/>
                <a:gd name="connsiteX3" fmla="*/ 25075 w 98583"/>
                <a:gd name="connsiteY3" fmla="*/ 3215 h 94297"/>
                <a:gd name="connsiteX4" fmla="*/ 3215 w 98583"/>
                <a:gd name="connsiteY4" fmla="*/ 30218 h 94297"/>
                <a:gd name="connsiteX5" fmla="*/ 94512 w 98583"/>
                <a:gd name="connsiteY5" fmla="*/ 94083 h 9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583" h="94297">
                  <a:moveTo>
                    <a:pt x="94512" y="94083"/>
                  </a:moveTo>
                  <a:cubicBezTo>
                    <a:pt x="94512" y="81653"/>
                    <a:pt x="94512" y="69223"/>
                    <a:pt x="95369" y="57221"/>
                  </a:cubicBezTo>
                  <a:cubicBezTo>
                    <a:pt x="95369" y="55936"/>
                    <a:pt x="95369" y="54221"/>
                    <a:pt x="95369" y="52935"/>
                  </a:cubicBezTo>
                  <a:lnTo>
                    <a:pt x="25075" y="3215"/>
                  </a:lnTo>
                  <a:cubicBezTo>
                    <a:pt x="17788" y="12216"/>
                    <a:pt x="10501" y="21217"/>
                    <a:pt x="3215" y="30218"/>
                  </a:cubicBezTo>
                  <a:lnTo>
                    <a:pt x="94512" y="9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35E1704-6160-49F5-B5D7-CF725879224B}"/>
                </a:ext>
              </a:extLst>
            </p:cNvPr>
            <p:cNvSpPr/>
            <p:nvPr/>
          </p:nvSpPr>
          <p:spPr>
            <a:xfrm>
              <a:off x="6571988" y="4607933"/>
              <a:ext cx="368618" cy="188595"/>
            </a:xfrm>
            <a:custGeom>
              <a:avLst/>
              <a:gdLst>
                <a:gd name="connsiteX0" fmla="*/ 3215 w 368617"/>
                <a:gd name="connsiteY0" fmla="*/ 22931 h 188595"/>
                <a:gd name="connsiteX1" fmla="*/ 3215 w 368617"/>
                <a:gd name="connsiteY1" fmla="*/ 22931 h 188595"/>
                <a:gd name="connsiteX2" fmla="*/ 236387 w 368617"/>
                <a:gd name="connsiteY2" fmla="*/ 187094 h 188595"/>
                <a:gd name="connsiteX3" fmla="*/ 368403 w 368617"/>
                <a:gd name="connsiteY3" fmla="*/ 164378 h 188595"/>
                <a:gd name="connsiteX4" fmla="*/ 360259 w 368617"/>
                <a:gd name="connsiteY4" fmla="*/ 135659 h 188595"/>
                <a:gd name="connsiteX5" fmla="*/ 240673 w 368617"/>
                <a:gd name="connsiteY5" fmla="*/ 156234 h 188595"/>
                <a:gd name="connsiteX6" fmla="*/ 234244 w 368617"/>
                <a:gd name="connsiteY6" fmla="*/ 157520 h 188595"/>
                <a:gd name="connsiteX7" fmla="*/ 15216 w 368617"/>
                <a:gd name="connsiteY7" fmla="*/ 3215 h 188595"/>
                <a:gd name="connsiteX8" fmla="*/ 3215 w 368617"/>
                <a:gd name="connsiteY8" fmla="*/ 22931 h 1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617" h="188595">
                  <a:moveTo>
                    <a:pt x="3215" y="22931"/>
                  </a:moveTo>
                  <a:lnTo>
                    <a:pt x="3215" y="22931"/>
                  </a:lnTo>
                  <a:lnTo>
                    <a:pt x="236387" y="187094"/>
                  </a:lnTo>
                  <a:lnTo>
                    <a:pt x="368403" y="164378"/>
                  </a:lnTo>
                  <a:cubicBezTo>
                    <a:pt x="365832" y="154948"/>
                    <a:pt x="362831" y="145089"/>
                    <a:pt x="360259" y="135659"/>
                  </a:cubicBezTo>
                  <a:lnTo>
                    <a:pt x="240673" y="156234"/>
                  </a:lnTo>
                  <a:lnTo>
                    <a:pt x="234244" y="157520"/>
                  </a:lnTo>
                  <a:lnTo>
                    <a:pt x="15216" y="3215"/>
                  </a:lnTo>
                  <a:cubicBezTo>
                    <a:pt x="10930" y="9644"/>
                    <a:pt x="7072" y="16502"/>
                    <a:pt x="3215" y="229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171AA1A-BAF6-47B4-AF51-EC15AC21A8D7}"/>
                </a:ext>
              </a:extLst>
            </p:cNvPr>
            <p:cNvSpPr/>
            <p:nvPr/>
          </p:nvSpPr>
          <p:spPr>
            <a:xfrm>
              <a:off x="6629852" y="4510635"/>
              <a:ext cx="278606" cy="167164"/>
            </a:xfrm>
            <a:custGeom>
              <a:avLst/>
              <a:gdLst>
                <a:gd name="connsiteX0" fmla="*/ 3215 w 278606"/>
                <a:gd name="connsiteY0" fmla="*/ 26361 h 167163"/>
                <a:gd name="connsiteX1" fmla="*/ 199525 w 278606"/>
                <a:gd name="connsiteY1" fmla="*/ 164378 h 167163"/>
                <a:gd name="connsiteX2" fmla="*/ 275820 w 278606"/>
                <a:gd name="connsiteY2" fmla="*/ 151090 h 167163"/>
                <a:gd name="connsiteX3" fmla="*/ 272391 w 278606"/>
                <a:gd name="connsiteY3" fmla="*/ 142518 h 167163"/>
                <a:gd name="connsiteX4" fmla="*/ 254389 w 278606"/>
                <a:gd name="connsiteY4" fmla="*/ 103085 h 167163"/>
                <a:gd name="connsiteX5" fmla="*/ 183666 w 278606"/>
                <a:gd name="connsiteY5" fmla="*/ 114657 h 167163"/>
                <a:gd name="connsiteX6" fmla="*/ 177665 w 278606"/>
                <a:gd name="connsiteY6" fmla="*/ 115086 h 167163"/>
                <a:gd name="connsiteX7" fmla="*/ 18645 w 278606"/>
                <a:gd name="connsiteY7" fmla="*/ 3215 h 167163"/>
                <a:gd name="connsiteX8" fmla="*/ 3215 w 278606"/>
                <a:gd name="connsiteY8" fmla="*/ 26361 h 16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8606" h="167163">
                  <a:moveTo>
                    <a:pt x="3215" y="26361"/>
                  </a:moveTo>
                  <a:lnTo>
                    <a:pt x="199525" y="164378"/>
                  </a:lnTo>
                  <a:lnTo>
                    <a:pt x="275820" y="151090"/>
                  </a:lnTo>
                  <a:cubicBezTo>
                    <a:pt x="274534" y="148090"/>
                    <a:pt x="273677" y="145089"/>
                    <a:pt x="272391" y="142518"/>
                  </a:cubicBezTo>
                  <a:cubicBezTo>
                    <a:pt x="266819" y="129231"/>
                    <a:pt x="260819" y="116372"/>
                    <a:pt x="254389" y="103085"/>
                  </a:cubicBezTo>
                  <a:lnTo>
                    <a:pt x="183666" y="114657"/>
                  </a:lnTo>
                  <a:lnTo>
                    <a:pt x="177665" y="115086"/>
                  </a:lnTo>
                  <a:lnTo>
                    <a:pt x="18645" y="3215"/>
                  </a:lnTo>
                  <a:cubicBezTo>
                    <a:pt x="13073" y="11359"/>
                    <a:pt x="7930" y="18645"/>
                    <a:pt x="3215" y="263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31A16C3-8B1F-4AE6-83E8-D376B1D0C059}"/>
                </a:ext>
              </a:extLst>
            </p:cNvPr>
            <p:cNvSpPr/>
            <p:nvPr/>
          </p:nvSpPr>
          <p:spPr>
            <a:xfrm>
              <a:off x="5355122" y="5926384"/>
              <a:ext cx="282893" cy="132874"/>
            </a:xfrm>
            <a:custGeom>
              <a:avLst/>
              <a:gdLst>
                <a:gd name="connsiteX0" fmla="*/ 253960 w 282892"/>
                <a:gd name="connsiteY0" fmla="*/ 3215 h 132873"/>
                <a:gd name="connsiteX1" fmla="*/ 253960 w 282892"/>
                <a:gd name="connsiteY1" fmla="*/ 3215 h 132873"/>
                <a:gd name="connsiteX2" fmla="*/ 179808 w 282892"/>
                <a:gd name="connsiteY2" fmla="*/ 46077 h 132873"/>
                <a:gd name="connsiteX3" fmla="*/ 176808 w 282892"/>
                <a:gd name="connsiteY3" fmla="*/ 47792 h 132873"/>
                <a:gd name="connsiteX4" fmla="*/ 3215 w 282892"/>
                <a:gd name="connsiteY4" fmla="*/ 47792 h 132873"/>
                <a:gd name="connsiteX5" fmla="*/ 19074 w 282892"/>
                <a:gd name="connsiteY5" fmla="*/ 124087 h 132873"/>
                <a:gd name="connsiteX6" fmla="*/ 21217 w 282892"/>
                <a:gd name="connsiteY6" fmla="*/ 133517 h 132873"/>
                <a:gd name="connsiteX7" fmla="*/ 37076 w 282892"/>
                <a:gd name="connsiteY7" fmla="*/ 106085 h 132873"/>
                <a:gd name="connsiteX8" fmla="*/ 41362 w 282892"/>
                <a:gd name="connsiteY8" fmla="*/ 98798 h 132873"/>
                <a:gd name="connsiteX9" fmla="*/ 185809 w 282892"/>
                <a:gd name="connsiteY9" fmla="*/ 98798 h 132873"/>
                <a:gd name="connsiteX10" fmla="*/ 240673 w 282892"/>
                <a:gd name="connsiteY10" fmla="*/ 44363 h 132873"/>
                <a:gd name="connsiteX11" fmla="*/ 244959 w 282892"/>
                <a:gd name="connsiteY11" fmla="*/ 40076 h 132873"/>
                <a:gd name="connsiteX12" fmla="*/ 274106 w 282892"/>
                <a:gd name="connsiteY12" fmla="*/ 40076 h 132873"/>
                <a:gd name="connsiteX13" fmla="*/ 279678 w 282892"/>
                <a:gd name="connsiteY13" fmla="*/ 3215 h 132873"/>
                <a:gd name="connsiteX14" fmla="*/ 253960 w 282892"/>
                <a:gd name="connsiteY14" fmla="*/ 3215 h 13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892" h="132873">
                  <a:moveTo>
                    <a:pt x="253960" y="3215"/>
                  </a:moveTo>
                  <a:lnTo>
                    <a:pt x="253960" y="3215"/>
                  </a:lnTo>
                  <a:lnTo>
                    <a:pt x="179808" y="46077"/>
                  </a:lnTo>
                  <a:lnTo>
                    <a:pt x="176808" y="47792"/>
                  </a:lnTo>
                  <a:lnTo>
                    <a:pt x="3215" y="47792"/>
                  </a:lnTo>
                  <a:cubicBezTo>
                    <a:pt x="8358" y="73080"/>
                    <a:pt x="13930" y="98369"/>
                    <a:pt x="19074" y="124087"/>
                  </a:cubicBezTo>
                  <a:cubicBezTo>
                    <a:pt x="19502" y="127087"/>
                    <a:pt x="20360" y="130516"/>
                    <a:pt x="21217" y="133517"/>
                  </a:cubicBezTo>
                  <a:lnTo>
                    <a:pt x="37076" y="106085"/>
                  </a:lnTo>
                  <a:lnTo>
                    <a:pt x="41362" y="98798"/>
                  </a:lnTo>
                  <a:lnTo>
                    <a:pt x="185809" y="98798"/>
                  </a:lnTo>
                  <a:lnTo>
                    <a:pt x="240673" y="44363"/>
                  </a:lnTo>
                  <a:lnTo>
                    <a:pt x="244959" y="40076"/>
                  </a:lnTo>
                  <a:lnTo>
                    <a:pt x="274106" y="40076"/>
                  </a:lnTo>
                  <a:cubicBezTo>
                    <a:pt x="275820" y="27646"/>
                    <a:pt x="277963" y="15645"/>
                    <a:pt x="279678" y="3215"/>
                  </a:cubicBezTo>
                  <a:lnTo>
                    <a:pt x="253960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247D7B7-B99C-4520-9370-2CB8C3A7778D}"/>
                </a:ext>
              </a:extLst>
            </p:cNvPr>
            <p:cNvSpPr/>
            <p:nvPr/>
          </p:nvSpPr>
          <p:spPr>
            <a:xfrm>
              <a:off x="6598991" y="4558641"/>
              <a:ext cx="325755" cy="175736"/>
            </a:xfrm>
            <a:custGeom>
              <a:avLst/>
              <a:gdLst>
                <a:gd name="connsiteX0" fmla="*/ 3215 w 325755"/>
                <a:gd name="connsiteY0" fmla="*/ 27218 h 175736"/>
                <a:gd name="connsiteX1" fmla="*/ 3215 w 325755"/>
                <a:gd name="connsiteY1" fmla="*/ 27218 h 175736"/>
                <a:gd name="connsiteX2" fmla="*/ 214098 w 325755"/>
                <a:gd name="connsiteY2" fmla="*/ 175522 h 175736"/>
                <a:gd name="connsiteX3" fmla="*/ 324683 w 325755"/>
                <a:gd name="connsiteY3" fmla="*/ 156234 h 175736"/>
                <a:gd name="connsiteX4" fmla="*/ 316540 w 325755"/>
                <a:gd name="connsiteY4" fmla="*/ 131373 h 175736"/>
                <a:gd name="connsiteX5" fmla="*/ 229100 w 325755"/>
                <a:gd name="connsiteY5" fmla="*/ 146375 h 175736"/>
                <a:gd name="connsiteX6" fmla="*/ 223100 w 325755"/>
                <a:gd name="connsiteY6" fmla="*/ 147661 h 175736"/>
                <a:gd name="connsiteX7" fmla="*/ 17788 w 325755"/>
                <a:gd name="connsiteY7" fmla="*/ 3215 h 175736"/>
                <a:gd name="connsiteX8" fmla="*/ 3215 w 325755"/>
                <a:gd name="connsiteY8" fmla="*/ 27218 h 17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755" h="175736">
                  <a:moveTo>
                    <a:pt x="3215" y="27218"/>
                  </a:moveTo>
                  <a:lnTo>
                    <a:pt x="3215" y="27218"/>
                  </a:lnTo>
                  <a:lnTo>
                    <a:pt x="214098" y="175522"/>
                  </a:lnTo>
                  <a:lnTo>
                    <a:pt x="324683" y="156234"/>
                  </a:lnTo>
                  <a:cubicBezTo>
                    <a:pt x="322112" y="147661"/>
                    <a:pt x="319540" y="139517"/>
                    <a:pt x="316540" y="131373"/>
                  </a:cubicBezTo>
                  <a:lnTo>
                    <a:pt x="229100" y="146375"/>
                  </a:lnTo>
                  <a:lnTo>
                    <a:pt x="223100" y="147661"/>
                  </a:lnTo>
                  <a:lnTo>
                    <a:pt x="17788" y="3215"/>
                  </a:lnTo>
                  <a:cubicBezTo>
                    <a:pt x="13073" y="11358"/>
                    <a:pt x="8358" y="19074"/>
                    <a:pt x="3215" y="272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2231F3E-E0FA-4396-9FE7-103C0764BC0B}"/>
                </a:ext>
              </a:extLst>
            </p:cNvPr>
            <p:cNvSpPr/>
            <p:nvPr/>
          </p:nvSpPr>
          <p:spPr>
            <a:xfrm>
              <a:off x="6549700" y="4644795"/>
              <a:ext cx="407194" cy="201454"/>
            </a:xfrm>
            <a:custGeom>
              <a:avLst/>
              <a:gdLst>
                <a:gd name="connsiteX0" fmla="*/ 3215 w 407193"/>
                <a:gd name="connsiteY0" fmla="*/ 25503 h 201453"/>
                <a:gd name="connsiteX1" fmla="*/ 251817 w 407193"/>
                <a:gd name="connsiteY1" fmla="*/ 200811 h 201453"/>
                <a:gd name="connsiteX2" fmla="*/ 404836 w 407193"/>
                <a:gd name="connsiteY2" fmla="*/ 174236 h 201453"/>
                <a:gd name="connsiteX3" fmla="*/ 395835 w 407193"/>
                <a:gd name="connsiteY3" fmla="*/ 146376 h 201453"/>
                <a:gd name="connsiteX4" fmla="*/ 257818 w 407193"/>
                <a:gd name="connsiteY4" fmla="*/ 170378 h 201453"/>
                <a:gd name="connsiteX5" fmla="*/ 253960 w 407193"/>
                <a:gd name="connsiteY5" fmla="*/ 171235 h 201453"/>
                <a:gd name="connsiteX6" fmla="*/ 15645 w 407193"/>
                <a:gd name="connsiteY6" fmla="*/ 3215 h 201453"/>
                <a:gd name="connsiteX7" fmla="*/ 3215 w 407193"/>
                <a:gd name="connsiteY7" fmla="*/ 25503 h 201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7193" h="201453">
                  <a:moveTo>
                    <a:pt x="3215" y="25503"/>
                  </a:moveTo>
                  <a:lnTo>
                    <a:pt x="251817" y="200811"/>
                  </a:lnTo>
                  <a:lnTo>
                    <a:pt x="404836" y="174236"/>
                  </a:lnTo>
                  <a:cubicBezTo>
                    <a:pt x="401836" y="164806"/>
                    <a:pt x="398836" y="155805"/>
                    <a:pt x="395835" y="146376"/>
                  </a:cubicBezTo>
                  <a:lnTo>
                    <a:pt x="257818" y="170378"/>
                  </a:lnTo>
                  <a:lnTo>
                    <a:pt x="253960" y="171235"/>
                  </a:lnTo>
                  <a:lnTo>
                    <a:pt x="15645" y="3215"/>
                  </a:lnTo>
                  <a:cubicBezTo>
                    <a:pt x="11787" y="10501"/>
                    <a:pt x="7501" y="18217"/>
                    <a:pt x="3215" y="255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2339080-32D6-434C-BB04-C72D1F8BACB7}"/>
                </a:ext>
              </a:extLst>
            </p:cNvPr>
            <p:cNvSpPr/>
            <p:nvPr/>
          </p:nvSpPr>
          <p:spPr>
            <a:xfrm>
              <a:off x="6549700" y="4667083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1173F82-0DBA-4E00-BFCF-FA03AE94FB63}"/>
                </a:ext>
              </a:extLst>
            </p:cNvPr>
            <p:cNvSpPr/>
            <p:nvPr/>
          </p:nvSpPr>
          <p:spPr>
            <a:xfrm>
              <a:off x="5182814" y="2943154"/>
              <a:ext cx="21431" cy="34290"/>
            </a:xfrm>
            <a:custGeom>
              <a:avLst/>
              <a:gdLst>
                <a:gd name="connsiteX0" fmla="*/ 3215 w 21431"/>
                <a:gd name="connsiteY0" fmla="*/ 19074 h 34290"/>
                <a:gd name="connsiteX1" fmla="*/ 21646 w 21431"/>
                <a:gd name="connsiteY1" fmla="*/ 31504 h 34290"/>
                <a:gd name="connsiteX2" fmla="*/ 6215 w 21431"/>
                <a:gd name="connsiteY2" fmla="*/ 3215 h 34290"/>
                <a:gd name="connsiteX3" fmla="*/ 3215 w 21431"/>
                <a:gd name="connsiteY3" fmla="*/ 1907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1" h="34290">
                  <a:moveTo>
                    <a:pt x="3215" y="19074"/>
                  </a:moveTo>
                  <a:cubicBezTo>
                    <a:pt x="9215" y="23360"/>
                    <a:pt x="15645" y="27646"/>
                    <a:pt x="21646" y="31504"/>
                  </a:cubicBezTo>
                  <a:cubicBezTo>
                    <a:pt x="16502" y="22074"/>
                    <a:pt x="11359" y="12644"/>
                    <a:pt x="6215" y="3215"/>
                  </a:cubicBezTo>
                  <a:cubicBezTo>
                    <a:pt x="5358" y="8787"/>
                    <a:pt x="4072" y="13930"/>
                    <a:pt x="3215" y="190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2B55DC-C8CB-4D82-930A-A8F862313C36}"/>
                </a:ext>
              </a:extLst>
            </p:cNvPr>
            <p:cNvSpPr/>
            <p:nvPr/>
          </p:nvSpPr>
          <p:spPr>
            <a:xfrm>
              <a:off x="5145953" y="3167324"/>
              <a:ext cx="8573" cy="25718"/>
            </a:xfrm>
            <a:custGeom>
              <a:avLst/>
              <a:gdLst>
                <a:gd name="connsiteX0" fmla="*/ 3215 w 8572"/>
                <a:gd name="connsiteY0" fmla="*/ 26360 h 25717"/>
                <a:gd name="connsiteX1" fmla="*/ 3215 w 8572"/>
                <a:gd name="connsiteY1" fmla="*/ 26360 h 25717"/>
                <a:gd name="connsiteX2" fmla="*/ 6644 w 8572"/>
                <a:gd name="connsiteY2" fmla="*/ 25074 h 25717"/>
                <a:gd name="connsiteX3" fmla="*/ 6644 w 8572"/>
                <a:gd name="connsiteY3" fmla="*/ 3215 h 25717"/>
                <a:gd name="connsiteX4" fmla="*/ 3215 w 8572"/>
                <a:gd name="connsiteY4" fmla="*/ 26360 h 25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" h="25717">
                  <a:moveTo>
                    <a:pt x="3215" y="26360"/>
                  </a:moveTo>
                  <a:lnTo>
                    <a:pt x="3215" y="26360"/>
                  </a:lnTo>
                  <a:cubicBezTo>
                    <a:pt x="4501" y="25932"/>
                    <a:pt x="5358" y="25503"/>
                    <a:pt x="6644" y="25074"/>
                  </a:cubicBezTo>
                  <a:lnTo>
                    <a:pt x="6644" y="3215"/>
                  </a:lnTo>
                  <a:cubicBezTo>
                    <a:pt x="5358" y="10930"/>
                    <a:pt x="4501" y="18645"/>
                    <a:pt x="3215" y="26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7BE2568D-7A1D-4FE2-BD80-4C09C13BCD1D}"/>
                </a:ext>
              </a:extLst>
            </p:cNvPr>
            <p:cNvSpPr/>
            <p:nvPr/>
          </p:nvSpPr>
          <p:spPr>
            <a:xfrm>
              <a:off x="5121092" y="2981730"/>
              <a:ext cx="124301" cy="402908"/>
            </a:xfrm>
            <a:custGeom>
              <a:avLst/>
              <a:gdLst>
                <a:gd name="connsiteX0" fmla="*/ 3215 w 124301"/>
                <a:gd name="connsiteY0" fmla="*/ 402264 h 402907"/>
                <a:gd name="connsiteX1" fmla="*/ 3215 w 124301"/>
                <a:gd name="connsiteY1" fmla="*/ 402264 h 402907"/>
                <a:gd name="connsiteX2" fmla="*/ 42220 w 124301"/>
                <a:gd name="connsiteY2" fmla="*/ 377404 h 402907"/>
                <a:gd name="connsiteX3" fmla="*/ 56793 w 124301"/>
                <a:gd name="connsiteY3" fmla="*/ 379976 h 402907"/>
                <a:gd name="connsiteX4" fmla="*/ 122801 w 124301"/>
                <a:gd name="connsiteY4" fmla="*/ 313968 h 402907"/>
                <a:gd name="connsiteX5" fmla="*/ 122801 w 124301"/>
                <a:gd name="connsiteY5" fmla="*/ 62365 h 402907"/>
                <a:gd name="connsiteX6" fmla="*/ 107371 w 124301"/>
                <a:gd name="connsiteY6" fmla="*/ 35362 h 402907"/>
                <a:gd name="connsiteX7" fmla="*/ 61079 w 124301"/>
                <a:gd name="connsiteY7" fmla="*/ 3215 h 402907"/>
                <a:gd name="connsiteX8" fmla="*/ 51649 w 124301"/>
                <a:gd name="connsiteY8" fmla="*/ 59364 h 402907"/>
                <a:gd name="connsiteX9" fmla="*/ 51649 w 124301"/>
                <a:gd name="connsiteY9" fmla="*/ 209812 h 402907"/>
                <a:gd name="connsiteX10" fmla="*/ 86368 w 124301"/>
                <a:gd name="connsiteY10" fmla="*/ 252246 h 402907"/>
                <a:gd name="connsiteX11" fmla="*/ 43077 w 124301"/>
                <a:gd name="connsiteY11" fmla="*/ 295108 h 402907"/>
                <a:gd name="connsiteX12" fmla="*/ 17359 w 124301"/>
                <a:gd name="connsiteY12" fmla="*/ 286536 h 402907"/>
                <a:gd name="connsiteX13" fmla="*/ 3215 w 124301"/>
                <a:gd name="connsiteY13" fmla="*/ 402264 h 40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301" h="402907">
                  <a:moveTo>
                    <a:pt x="3215" y="402264"/>
                  </a:moveTo>
                  <a:lnTo>
                    <a:pt x="3215" y="402264"/>
                  </a:lnTo>
                  <a:cubicBezTo>
                    <a:pt x="10073" y="387691"/>
                    <a:pt x="25075" y="377404"/>
                    <a:pt x="42220" y="377404"/>
                  </a:cubicBezTo>
                  <a:cubicBezTo>
                    <a:pt x="47363" y="377404"/>
                    <a:pt x="52507" y="378262"/>
                    <a:pt x="56793" y="379976"/>
                  </a:cubicBezTo>
                  <a:lnTo>
                    <a:pt x="122801" y="313968"/>
                  </a:lnTo>
                  <a:lnTo>
                    <a:pt x="122801" y="62365"/>
                  </a:lnTo>
                  <a:cubicBezTo>
                    <a:pt x="117658" y="53364"/>
                    <a:pt x="112514" y="44363"/>
                    <a:pt x="107371" y="35362"/>
                  </a:cubicBezTo>
                  <a:cubicBezTo>
                    <a:pt x="91940" y="24217"/>
                    <a:pt x="76510" y="13502"/>
                    <a:pt x="61079" y="3215"/>
                  </a:cubicBezTo>
                  <a:cubicBezTo>
                    <a:pt x="57650" y="21646"/>
                    <a:pt x="54650" y="40505"/>
                    <a:pt x="51649" y="59364"/>
                  </a:cubicBezTo>
                  <a:lnTo>
                    <a:pt x="51649" y="209812"/>
                  </a:lnTo>
                  <a:cubicBezTo>
                    <a:pt x="71366" y="213669"/>
                    <a:pt x="86368" y="231243"/>
                    <a:pt x="86368" y="252246"/>
                  </a:cubicBezTo>
                  <a:cubicBezTo>
                    <a:pt x="86368" y="275820"/>
                    <a:pt x="67080" y="295108"/>
                    <a:pt x="43077" y="295108"/>
                  </a:cubicBezTo>
                  <a:cubicBezTo>
                    <a:pt x="33647" y="295108"/>
                    <a:pt x="24646" y="292108"/>
                    <a:pt x="17359" y="286536"/>
                  </a:cubicBezTo>
                  <a:cubicBezTo>
                    <a:pt x="12644" y="325112"/>
                    <a:pt x="7501" y="363688"/>
                    <a:pt x="3215" y="402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038FFC3-AE8D-4C8C-8F88-E277B07FA21B}"/>
                </a:ext>
              </a:extLst>
            </p:cNvPr>
            <p:cNvSpPr/>
            <p:nvPr/>
          </p:nvSpPr>
          <p:spPr>
            <a:xfrm>
              <a:off x="5138143" y="6692336"/>
              <a:ext cx="180023" cy="162878"/>
            </a:xfrm>
            <a:custGeom>
              <a:avLst/>
              <a:gdLst>
                <a:gd name="connsiteX0" fmla="*/ 6309 w 180022"/>
                <a:gd name="connsiteY0" fmla="*/ 46506 h 162877"/>
                <a:gd name="connsiteX1" fmla="*/ 10595 w 180022"/>
                <a:gd name="connsiteY1" fmla="*/ 94084 h 162877"/>
                <a:gd name="connsiteX2" fmla="*/ 37170 w 180022"/>
                <a:gd name="connsiteY2" fmla="*/ 85082 h 162877"/>
                <a:gd name="connsiteX3" fmla="*/ 80033 w 180022"/>
                <a:gd name="connsiteY3" fmla="*/ 127944 h 162877"/>
                <a:gd name="connsiteX4" fmla="*/ 76604 w 180022"/>
                <a:gd name="connsiteY4" fmla="*/ 144232 h 162877"/>
                <a:gd name="connsiteX5" fmla="*/ 116037 w 180022"/>
                <a:gd name="connsiteY5" fmla="*/ 147233 h 162877"/>
                <a:gd name="connsiteX6" fmla="*/ 153756 w 180022"/>
                <a:gd name="connsiteY6" fmla="*/ 158806 h 162877"/>
                <a:gd name="connsiteX7" fmla="*/ 176902 w 180022"/>
                <a:gd name="connsiteY7" fmla="*/ 137375 h 162877"/>
                <a:gd name="connsiteX8" fmla="*/ 42742 w 180022"/>
                <a:gd name="connsiteY8" fmla="*/ 3215 h 162877"/>
                <a:gd name="connsiteX9" fmla="*/ 6309 w 180022"/>
                <a:gd name="connsiteY9" fmla="*/ 46506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2" h="162877">
                  <a:moveTo>
                    <a:pt x="6309" y="46506"/>
                  </a:moveTo>
                  <a:cubicBezTo>
                    <a:pt x="308" y="61508"/>
                    <a:pt x="3737" y="79082"/>
                    <a:pt x="10595" y="94084"/>
                  </a:cubicBezTo>
                  <a:cubicBezTo>
                    <a:pt x="17882" y="88511"/>
                    <a:pt x="27312" y="85082"/>
                    <a:pt x="37170" y="85082"/>
                  </a:cubicBezTo>
                  <a:cubicBezTo>
                    <a:pt x="60745" y="85082"/>
                    <a:pt x="80033" y="104370"/>
                    <a:pt x="80033" y="127944"/>
                  </a:cubicBezTo>
                  <a:cubicBezTo>
                    <a:pt x="80033" y="133945"/>
                    <a:pt x="78747" y="139089"/>
                    <a:pt x="76604" y="144232"/>
                  </a:cubicBezTo>
                  <a:cubicBezTo>
                    <a:pt x="89462" y="146804"/>
                    <a:pt x="103607" y="141232"/>
                    <a:pt x="116037" y="147233"/>
                  </a:cubicBezTo>
                  <a:cubicBezTo>
                    <a:pt x="128039" y="152376"/>
                    <a:pt x="139612" y="163092"/>
                    <a:pt x="153756" y="158806"/>
                  </a:cubicBezTo>
                  <a:cubicBezTo>
                    <a:pt x="163615" y="154520"/>
                    <a:pt x="170044" y="145519"/>
                    <a:pt x="176902" y="137375"/>
                  </a:cubicBezTo>
                  <a:lnTo>
                    <a:pt x="42742" y="3215"/>
                  </a:lnTo>
                  <a:cubicBezTo>
                    <a:pt x="29455" y="16931"/>
                    <a:pt x="16168" y="30218"/>
                    <a:pt x="6309" y="465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93306E64-AD2E-4DEE-A10C-24CBB67D9393}"/>
                </a:ext>
              </a:extLst>
            </p:cNvPr>
            <p:cNvSpPr/>
            <p:nvPr/>
          </p:nvSpPr>
          <p:spPr>
            <a:xfrm>
              <a:off x="5382125" y="5992821"/>
              <a:ext cx="248603" cy="214313"/>
            </a:xfrm>
            <a:custGeom>
              <a:avLst/>
              <a:gdLst>
                <a:gd name="connsiteX0" fmla="*/ 157520 w 248602"/>
                <a:gd name="connsiteY0" fmla="*/ 118943 h 214312"/>
                <a:gd name="connsiteX1" fmla="*/ 238101 w 248602"/>
                <a:gd name="connsiteY1" fmla="*/ 38362 h 214312"/>
                <a:gd name="connsiteX2" fmla="*/ 241102 w 248602"/>
                <a:gd name="connsiteY2" fmla="*/ 13502 h 214312"/>
                <a:gd name="connsiteX3" fmla="*/ 242387 w 248602"/>
                <a:gd name="connsiteY3" fmla="*/ 3215 h 214312"/>
                <a:gd name="connsiteX4" fmla="*/ 229957 w 248602"/>
                <a:gd name="connsiteY4" fmla="*/ 3215 h 214312"/>
                <a:gd name="connsiteX5" fmla="*/ 174665 w 248602"/>
                <a:gd name="connsiteY5" fmla="*/ 57650 h 214312"/>
                <a:gd name="connsiteX6" fmla="*/ 170379 w 248602"/>
                <a:gd name="connsiteY6" fmla="*/ 61936 h 214312"/>
                <a:gd name="connsiteX7" fmla="*/ 31075 w 248602"/>
                <a:gd name="connsiteY7" fmla="*/ 61936 h 214312"/>
                <a:gd name="connsiteX8" fmla="*/ 3215 w 248602"/>
                <a:gd name="connsiteY8" fmla="*/ 109942 h 214312"/>
                <a:gd name="connsiteX9" fmla="*/ 22074 w 248602"/>
                <a:gd name="connsiteY9" fmla="*/ 212383 h 214312"/>
                <a:gd name="connsiteX10" fmla="*/ 22931 w 248602"/>
                <a:gd name="connsiteY10" fmla="*/ 211526 h 214312"/>
                <a:gd name="connsiteX11" fmla="*/ 27218 w 248602"/>
                <a:gd name="connsiteY11" fmla="*/ 207240 h 214312"/>
                <a:gd name="connsiteX12" fmla="*/ 247102 w 248602"/>
                <a:gd name="connsiteY12" fmla="*/ 207240 h 214312"/>
                <a:gd name="connsiteX13" fmla="*/ 239816 w 248602"/>
                <a:gd name="connsiteY13" fmla="*/ 139946 h 214312"/>
                <a:gd name="connsiteX14" fmla="*/ 236815 w 248602"/>
                <a:gd name="connsiteY14" fmla="*/ 81224 h 214312"/>
                <a:gd name="connsiteX15" fmla="*/ 151090 w 248602"/>
                <a:gd name="connsiteY15" fmla="*/ 166949 h 214312"/>
                <a:gd name="connsiteX16" fmla="*/ 141661 w 248602"/>
                <a:gd name="connsiteY16" fmla="*/ 171235 h 214312"/>
                <a:gd name="connsiteX17" fmla="*/ 117658 w 248602"/>
                <a:gd name="connsiteY17" fmla="*/ 178951 h 214312"/>
                <a:gd name="connsiteX18" fmla="*/ 74795 w 248602"/>
                <a:gd name="connsiteY18" fmla="*/ 136088 h 214312"/>
                <a:gd name="connsiteX19" fmla="*/ 117658 w 248602"/>
                <a:gd name="connsiteY19" fmla="*/ 93226 h 214312"/>
                <a:gd name="connsiteX20" fmla="*/ 117658 w 248602"/>
                <a:gd name="connsiteY20" fmla="*/ 93226 h 214312"/>
                <a:gd name="connsiteX21" fmla="*/ 157520 w 248602"/>
                <a:gd name="connsiteY21" fmla="*/ 118943 h 21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602" h="214312">
                  <a:moveTo>
                    <a:pt x="157520" y="118943"/>
                  </a:moveTo>
                  <a:lnTo>
                    <a:pt x="238101" y="38362"/>
                  </a:lnTo>
                  <a:cubicBezTo>
                    <a:pt x="238959" y="30218"/>
                    <a:pt x="239816" y="21645"/>
                    <a:pt x="241102" y="13502"/>
                  </a:cubicBezTo>
                  <a:cubicBezTo>
                    <a:pt x="241530" y="10073"/>
                    <a:pt x="241959" y="6643"/>
                    <a:pt x="242387" y="3215"/>
                  </a:cubicBezTo>
                  <a:lnTo>
                    <a:pt x="229957" y="3215"/>
                  </a:lnTo>
                  <a:lnTo>
                    <a:pt x="174665" y="57650"/>
                  </a:lnTo>
                  <a:lnTo>
                    <a:pt x="170379" y="61936"/>
                  </a:lnTo>
                  <a:lnTo>
                    <a:pt x="31075" y="61936"/>
                  </a:lnTo>
                  <a:lnTo>
                    <a:pt x="3215" y="109942"/>
                  </a:lnTo>
                  <a:cubicBezTo>
                    <a:pt x="10501" y="143803"/>
                    <a:pt x="17359" y="178093"/>
                    <a:pt x="22074" y="212383"/>
                  </a:cubicBezTo>
                  <a:lnTo>
                    <a:pt x="22931" y="211526"/>
                  </a:lnTo>
                  <a:lnTo>
                    <a:pt x="27218" y="207240"/>
                  </a:lnTo>
                  <a:lnTo>
                    <a:pt x="247102" y="207240"/>
                  </a:lnTo>
                  <a:cubicBezTo>
                    <a:pt x="244102" y="184952"/>
                    <a:pt x="241530" y="162663"/>
                    <a:pt x="239816" y="139946"/>
                  </a:cubicBezTo>
                  <a:cubicBezTo>
                    <a:pt x="238530" y="120229"/>
                    <a:pt x="237244" y="100512"/>
                    <a:pt x="236815" y="81224"/>
                  </a:cubicBezTo>
                  <a:lnTo>
                    <a:pt x="151090" y="166949"/>
                  </a:lnTo>
                  <a:cubicBezTo>
                    <a:pt x="148519" y="169521"/>
                    <a:pt x="145090" y="170807"/>
                    <a:pt x="141661" y="171235"/>
                  </a:cubicBezTo>
                  <a:cubicBezTo>
                    <a:pt x="134803" y="175950"/>
                    <a:pt x="126230" y="178951"/>
                    <a:pt x="117658" y="178951"/>
                  </a:cubicBezTo>
                  <a:cubicBezTo>
                    <a:pt x="94083" y="178951"/>
                    <a:pt x="74795" y="159663"/>
                    <a:pt x="74795" y="136088"/>
                  </a:cubicBezTo>
                  <a:cubicBezTo>
                    <a:pt x="74795" y="112514"/>
                    <a:pt x="93655" y="93226"/>
                    <a:pt x="117658" y="93226"/>
                  </a:cubicBezTo>
                  <a:lnTo>
                    <a:pt x="117658" y="93226"/>
                  </a:lnTo>
                  <a:cubicBezTo>
                    <a:pt x="135231" y="92797"/>
                    <a:pt x="151090" y="103513"/>
                    <a:pt x="157520" y="1189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928CFA51-08D3-4EE2-97E5-1E970C2114EC}"/>
                </a:ext>
              </a:extLst>
            </p:cNvPr>
            <p:cNvSpPr/>
            <p:nvPr/>
          </p:nvSpPr>
          <p:spPr>
            <a:xfrm>
              <a:off x="5317831" y="6832926"/>
              <a:ext cx="21431" cy="21431"/>
            </a:xfrm>
            <a:custGeom>
              <a:avLst/>
              <a:gdLst>
                <a:gd name="connsiteX0" fmla="*/ 11359 w 21431"/>
                <a:gd name="connsiteY0" fmla="*/ 17359 h 21431"/>
                <a:gd name="connsiteX1" fmla="*/ 11359 w 21431"/>
                <a:gd name="connsiteY1" fmla="*/ 17359 h 21431"/>
                <a:gd name="connsiteX2" fmla="*/ 19931 w 21431"/>
                <a:gd name="connsiteY2" fmla="*/ 19931 h 21431"/>
                <a:gd name="connsiteX3" fmla="*/ 3215 w 21431"/>
                <a:gd name="connsiteY3" fmla="*/ 3215 h 21431"/>
                <a:gd name="connsiteX4" fmla="*/ 11359 w 21431"/>
                <a:gd name="connsiteY4" fmla="*/ 17359 h 2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31" h="21431">
                  <a:moveTo>
                    <a:pt x="11359" y="17359"/>
                  </a:moveTo>
                  <a:lnTo>
                    <a:pt x="11359" y="17359"/>
                  </a:lnTo>
                  <a:cubicBezTo>
                    <a:pt x="14359" y="18217"/>
                    <a:pt x="16931" y="19074"/>
                    <a:pt x="19931" y="19931"/>
                  </a:cubicBezTo>
                  <a:lnTo>
                    <a:pt x="3215" y="3215"/>
                  </a:lnTo>
                  <a:cubicBezTo>
                    <a:pt x="4072" y="9216"/>
                    <a:pt x="5358" y="14787"/>
                    <a:pt x="11359" y="173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41E442B-1C51-4AD2-BAE4-2344A2A3E9DB}"/>
                </a:ext>
              </a:extLst>
            </p:cNvPr>
            <p:cNvSpPr/>
            <p:nvPr/>
          </p:nvSpPr>
          <p:spPr>
            <a:xfrm>
              <a:off x="5200388" y="6508028"/>
              <a:ext cx="428625" cy="351473"/>
            </a:xfrm>
            <a:custGeom>
              <a:avLst/>
              <a:gdLst>
                <a:gd name="connsiteX0" fmla="*/ 227814 w 428625"/>
                <a:gd name="connsiteY0" fmla="*/ 76939 h 351472"/>
                <a:gd name="connsiteX1" fmla="*/ 227814 w 428625"/>
                <a:gd name="connsiteY1" fmla="*/ 76939 h 351472"/>
                <a:gd name="connsiteX2" fmla="*/ 223528 w 428625"/>
                <a:gd name="connsiteY2" fmla="*/ 72652 h 351472"/>
                <a:gd name="connsiteX3" fmla="*/ 154091 w 428625"/>
                <a:gd name="connsiteY3" fmla="*/ 3215 h 351472"/>
                <a:gd name="connsiteX4" fmla="*/ 149376 w 428625"/>
                <a:gd name="connsiteY4" fmla="*/ 8787 h 351472"/>
                <a:gd name="connsiteX5" fmla="*/ 11359 w 428625"/>
                <a:gd name="connsiteY5" fmla="*/ 155377 h 351472"/>
                <a:gd name="connsiteX6" fmla="*/ 3215 w 428625"/>
                <a:gd name="connsiteY6" fmla="*/ 168235 h 351472"/>
                <a:gd name="connsiteX7" fmla="*/ 184094 w 428625"/>
                <a:gd name="connsiteY7" fmla="*/ 349972 h 351472"/>
                <a:gd name="connsiteX8" fmla="*/ 196096 w 428625"/>
                <a:gd name="connsiteY8" fmla="*/ 349544 h 351472"/>
                <a:gd name="connsiteX9" fmla="*/ 265962 w 428625"/>
                <a:gd name="connsiteY9" fmla="*/ 320826 h 351472"/>
                <a:gd name="connsiteX10" fmla="*/ 272391 w 428625"/>
                <a:gd name="connsiteY10" fmla="*/ 316539 h 351472"/>
                <a:gd name="connsiteX11" fmla="*/ 270248 w 428625"/>
                <a:gd name="connsiteY11" fmla="*/ 303681 h 351472"/>
                <a:gd name="connsiteX12" fmla="*/ 313111 w 428625"/>
                <a:gd name="connsiteY12" fmla="*/ 260390 h 351472"/>
                <a:gd name="connsiteX13" fmla="*/ 330256 w 428625"/>
                <a:gd name="connsiteY13" fmla="*/ 264247 h 351472"/>
                <a:gd name="connsiteX14" fmla="*/ 349115 w 428625"/>
                <a:gd name="connsiteY14" fmla="*/ 193524 h 351472"/>
                <a:gd name="connsiteX15" fmla="*/ 360259 w 428625"/>
                <a:gd name="connsiteY15" fmla="*/ 171236 h 351472"/>
                <a:gd name="connsiteX16" fmla="*/ 420696 w 428625"/>
                <a:gd name="connsiteY16" fmla="*/ 157091 h 351472"/>
                <a:gd name="connsiteX17" fmla="*/ 427982 w 428625"/>
                <a:gd name="connsiteY17" fmla="*/ 150662 h 351472"/>
                <a:gd name="connsiteX18" fmla="*/ 353830 w 428625"/>
                <a:gd name="connsiteY18" fmla="*/ 76939 h 351472"/>
                <a:gd name="connsiteX19" fmla="*/ 227814 w 428625"/>
                <a:gd name="connsiteY19" fmla="*/ 76939 h 35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8625" h="351472">
                  <a:moveTo>
                    <a:pt x="227814" y="76939"/>
                  </a:moveTo>
                  <a:lnTo>
                    <a:pt x="227814" y="76939"/>
                  </a:lnTo>
                  <a:lnTo>
                    <a:pt x="223528" y="72652"/>
                  </a:lnTo>
                  <a:lnTo>
                    <a:pt x="154091" y="3215"/>
                  </a:lnTo>
                  <a:cubicBezTo>
                    <a:pt x="152376" y="4929"/>
                    <a:pt x="151090" y="7072"/>
                    <a:pt x="149376" y="8787"/>
                  </a:cubicBezTo>
                  <a:cubicBezTo>
                    <a:pt x="105227" y="59794"/>
                    <a:pt x="56364" y="105656"/>
                    <a:pt x="11359" y="155377"/>
                  </a:cubicBezTo>
                  <a:cubicBezTo>
                    <a:pt x="9215" y="160091"/>
                    <a:pt x="6644" y="164378"/>
                    <a:pt x="3215" y="168235"/>
                  </a:cubicBezTo>
                  <a:lnTo>
                    <a:pt x="184094" y="349972"/>
                  </a:lnTo>
                  <a:cubicBezTo>
                    <a:pt x="187952" y="349972"/>
                    <a:pt x="192238" y="349972"/>
                    <a:pt x="196096" y="349544"/>
                  </a:cubicBezTo>
                  <a:cubicBezTo>
                    <a:pt x="221813" y="348258"/>
                    <a:pt x="244959" y="334542"/>
                    <a:pt x="265962" y="320826"/>
                  </a:cubicBezTo>
                  <a:cubicBezTo>
                    <a:pt x="268105" y="319540"/>
                    <a:pt x="270248" y="317826"/>
                    <a:pt x="272391" y="316539"/>
                  </a:cubicBezTo>
                  <a:cubicBezTo>
                    <a:pt x="271105" y="312253"/>
                    <a:pt x="270248" y="307967"/>
                    <a:pt x="270248" y="303681"/>
                  </a:cubicBezTo>
                  <a:cubicBezTo>
                    <a:pt x="270248" y="280106"/>
                    <a:pt x="289536" y="260390"/>
                    <a:pt x="313111" y="260390"/>
                  </a:cubicBezTo>
                  <a:cubicBezTo>
                    <a:pt x="319111" y="260390"/>
                    <a:pt x="325112" y="261676"/>
                    <a:pt x="330256" y="264247"/>
                  </a:cubicBezTo>
                  <a:cubicBezTo>
                    <a:pt x="343543" y="243673"/>
                    <a:pt x="345686" y="217527"/>
                    <a:pt x="349115" y="193524"/>
                  </a:cubicBezTo>
                  <a:cubicBezTo>
                    <a:pt x="349972" y="184952"/>
                    <a:pt x="354687" y="177665"/>
                    <a:pt x="360259" y="171236"/>
                  </a:cubicBezTo>
                  <a:cubicBezTo>
                    <a:pt x="380405" y="167378"/>
                    <a:pt x="403122" y="170378"/>
                    <a:pt x="420696" y="157091"/>
                  </a:cubicBezTo>
                  <a:cubicBezTo>
                    <a:pt x="423267" y="155377"/>
                    <a:pt x="425839" y="153233"/>
                    <a:pt x="427982" y="150662"/>
                  </a:cubicBezTo>
                  <a:lnTo>
                    <a:pt x="353830" y="76939"/>
                  </a:lnTo>
                  <a:lnTo>
                    <a:pt x="227814" y="769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264A1B-10C7-43C0-B5EF-98B352F1A1BC}"/>
                </a:ext>
              </a:extLst>
            </p:cNvPr>
            <p:cNvSpPr/>
            <p:nvPr/>
          </p:nvSpPr>
          <p:spPr>
            <a:xfrm>
              <a:off x="5269825" y="3049881"/>
              <a:ext cx="42863" cy="47149"/>
            </a:xfrm>
            <a:custGeom>
              <a:avLst/>
              <a:gdLst>
                <a:gd name="connsiteX0" fmla="*/ 3215 w 42862"/>
                <a:gd name="connsiteY0" fmla="*/ 3215 h 47148"/>
                <a:gd name="connsiteX1" fmla="*/ 28504 w 42862"/>
                <a:gd name="connsiteY1" fmla="*/ 44791 h 47148"/>
                <a:gd name="connsiteX2" fmla="*/ 42648 w 42862"/>
                <a:gd name="connsiteY2" fmla="*/ 30647 h 47148"/>
                <a:gd name="connsiteX3" fmla="*/ 6644 w 42862"/>
                <a:gd name="connsiteY3" fmla="*/ 3215 h 47148"/>
                <a:gd name="connsiteX4" fmla="*/ 3215 w 42862"/>
                <a:gd name="connsiteY4" fmla="*/ 3215 h 4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" h="47148">
                  <a:moveTo>
                    <a:pt x="3215" y="3215"/>
                  </a:moveTo>
                  <a:cubicBezTo>
                    <a:pt x="11359" y="16931"/>
                    <a:pt x="19931" y="31075"/>
                    <a:pt x="28504" y="44791"/>
                  </a:cubicBezTo>
                  <a:lnTo>
                    <a:pt x="42648" y="30647"/>
                  </a:lnTo>
                  <a:cubicBezTo>
                    <a:pt x="30647" y="21217"/>
                    <a:pt x="18645" y="12216"/>
                    <a:pt x="6644" y="3215"/>
                  </a:cubicBez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6AFACF8-FDE5-47F7-B6FC-6644377AFA1E}"/>
                </a:ext>
              </a:extLst>
            </p:cNvPr>
            <p:cNvSpPr/>
            <p:nvPr/>
          </p:nvSpPr>
          <p:spPr>
            <a:xfrm>
              <a:off x="4361140" y="2670119"/>
              <a:ext cx="501491" cy="1032986"/>
            </a:xfrm>
            <a:custGeom>
              <a:avLst/>
              <a:gdLst>
                <a:gd name="connsiteX0" fmla="*/ 337114 w 501491"/>
                <a:gd name="connsiteY0" fmla="*/ 745593 h 1032986"/>
                <a:gd name="connsiteX1" fmla="*/ 337114 w 501491"/>
                <a:gd name="connsiteY1" fmla="*/ 745593 h 1032986"/>
                <a:gd name="connsiteX2" fmla="*/ 328113 w 501491"/>
                <a:gd name="connsiteY2" fmla="*/ 734878 h 1032986"/>
                <a:gd name="connsiteX3" fmla="*/ 328113 w 501491"/>
                <a:gd name="connsiteY3" fmla="*/ 737878 h 1032986"/>
                <a:gd name="connsiteX4" fmla="*/ 285679 w 501491"/>
                <a:gd name="connsiteY4" fmla="*/ 780740 h 1032986"/>
                <a:gd name="connsiteX5" fmla="*/ 242387 w 501491"/>
                <a:gd name="connsiteY5" fmla="*/ 737878 h 1032986"/>
                <a:gd name="connsiteX6" fmla="*/ 250531 w 501491"/>
                <a:gd name="connsiteY6" fmla="*/ 713018 h 1032986"/>
                <a:gd name="connsiteX7" fmla="*/ 194810 w 501491"/>
                <a:gd name="connsiteY7" fmla="*/ 657296 h 1032986"/>
                <a:gd name="connsiteX8" fmla="*/ 190524 w 501491"/>
                <a:gd name="connsiteY8" fmla="*/ 653010 h 1032986"/>
                <a:gd name="connsiteX9" fmla="*/ 190524 w 501491"/>
                <a:gd name="connsiteY9" fmla="*/ 402264 h 1032986"/>
                <a:gd name="connsiteX10" fmla="*/ 138660 w 501491"/>
                <a:gd name="connsiteY10" fmla="*/ 350401 h 1032986"/>
                <a:gd name="connsiteX11" fmla="*/ 134374 w 501491"/>
                <a:gd name="connsiteY11" fmla="*/ 346115 h 1032986"/>
                <a:gd name="connsiteX12" fmla="*/ 134374 w 501491"/>
                <a:gd name="connsiteY12" fmla="*/ 8787 h 1032986"/>
                <a:gd name="connsiteX13" fmla="*/ 111228 w 501491"/>
                <a:gd name="connsiteY13" fmla="*/ 3215 h 1032986"/>
                <a:gd name="connsiteX14" fmla="*/ 111228 w 501491"/>
                <a:gd name="connsiteY14" fmla="*/ 361117 h 1032986"/>
                <a:gd name="connsiteX15" fmla="*/ 141232 w 501491"/>
                <a:gd name="connsiteY15" fmla="*/ 391120 h 1032986"/>
                <a:gd name="connsiteX16" fmla="*/ 146804 w 501491"/>
                <a:gd name="connsiteY16" fmla="*/ 396692 h 1032986"/>
                <a:gd name="connsiteX17" fmla="*/ 146804 w 501491"/>
                <a:gd name="connsiteY17" fmla="*/ 530852 h 1032986"/>
                <a:gd name="connsiteX18" fmla="*/ 159234 w 501491"/>
                <a:gd name="connsiteY18" fmla="*/ 561285 h 1032986"/>
                <a:gd name="connsiteX19" fmla="*/ 116372 w 501491"/>
                <a:gd name="connsiteY19" fmla="*/ 603718 h 1032986"/>
                <a:gd name="connsiteX20" fmla="*/ 73081 w 501491"/>
                <a:gd name="connsiteY20" fmla="*/ 561285 h 1032986"/>
                <a:gd name="connsiteX21" fmla="*/ 107371 w 501491"/>
                <a:gd name="connsiteY21" fmla="*/ 519279 h 1032986"/>
                <a:gd name="connsiteX22" fmla="*/ 107371 w 501491"/>
                <a:gd name="connsiteY22" fmla="*/ 413409 h 1032986"/>
                <a:gd name="connsiteX23" fmla="*/ 77367 w 501491"/>
                <a:gd name="connsiteY23" fmla="*/ 382976 h 1032986"/>
                <a:gd name="connsiteX24" fmla="*/ 71795 w 501491"/>
                <a:gd name="connsiteY24" fmla="*/ 376976 h 1032986"/>
                <a:gd name="connsiteX25" fmla="*/ 71795 w 501491"/>
                <a:gd name="connsiteY25" fmla="*/ 30647 h 1032986"/>
                <a:gd name="connsiteX26" fmla="*/ 51221 w 501491"/>
                <a:gd name="connsiteY26" fmla="*/ 211955 h 1032986"/>
                <a:gd name="connsiteX27" fmla="*/ 29361 w 501491"/>
                <a:gd name="connsiteY27" fmla="*/ 322540 h 1032986"/>
                <a:gd name="connsiteX28" fmla="*/ 29361 w 501491"/>
                <a:gd name="connsiteY28" fmla="*/ 621721 h 1032986"/>
                <a:gd name="connsiteX29" fmla="*/ 104370 w 501491"/>
                <a:gd name="connsiteY29" fmla="*/ 696730 h 1032986"/>
                <a:gd name="connsiteX30" fmla="*/ 116372 w 501491"/>
                <a:gd name="connsiteY30" fmla="*/ 695015 h 1032986"/>
                <a:gd name="connsiteX31" fmla="*/ 159234 w 501491"/>
                <a:gd name="connsiteY31" fmla="*/ 737878 h 1032986"/>
                <a:gd name="connsiteX32" fmla="*/ 116372 w 501491"/>
                <a:gd name="connsiteY32" fmla="*/ 780740 h 1032986"/>
                <a:gd name="connsiteX33" fmla="*/ 73081 w 501491"/>
                <a:gd name="connsiteY33" fmla="*/ 737878 h 1032986"/>
                <a:gd name="connsiteX34" fmla="*/ 80367 w 501491"/>
                <a:gd name="connsiteY34" fmla="*/ 714303 h 1032986"/>
                <a:gd name="connsiteX35" fmla="*/ 4929 w 501491"/>
                <a:gd name="connsiteY35" fmla="*/ 638437 h 1032986"/>
                <a:gd name="connsiteX36" fmla="*/ 3215 w 501491"/>
                <a:gd name="connsiteY36" fmla="*/ 636722 h 1032986"/>
                <a:gd name="connsiteX37" fmla="*/ 7501 w 501491"/>
                <a:gd name="connsiteY37" fmla="*/ 656011 h 1032986"/>
                <a:gd name="connsiteX38" fmla="*/ 41791 w 501491"/>
                <a:gd name="connsiteY38" fmla="*/ 799171 h 1032986"/>
                <a:gd name="connsiteX39" fmla="*/ 178951 w 501491"/>
                <a:gd name="connsiteY39" fmla="*/ 799171 h 1032986"/>
                <a:gd name="connsiteX40" fmla="*/ 183237 w 501491"/>
                <a:gd name="connsiteY40" fmla="*/ 803458 h 1032986"/>
                <a:gd name="connsiteX41" fmla="*/ 218813 w 501491"/>
                <a:gd name="connsiteY41" fmla="*/ 839033 h 1032986"/>
                <a:gd name="connsiteX42" fmla="*/ 218813 w 501491"/>
                <a:gd name="connsiteY42" fmla="*/ 977479 h 1032986"/>
                <a:gd name="connsiteX43" fmla="*/ 271534 w 501491"/>
                <a:gd name="connsiteY43" fmla="*/ 1030200 h 1032986"/>
                <a:gd name="connsiteX44" fmla="*/ 350401 w 501491"/>
                <a:gd name="connsiteY44" fmla="*/ 1024628 h 1032986"/>
                <a:gd name="connsiteX45" fmla="*/ 371832 w 501491"/>
                <a:gd name="connsiteY45" fmla="*/ 1016484 h 1032986"/>
                <a:gd name="connsiteX46" fmla="*/ 371404 w 501491"/>
                <a:gd name="connsiteY46" fmla="*/ 986480 h 1032986"/>
                <a:gd name="connsiteX47" fmla="*/ 443413 w 501491"/>
                <a:gd name="connsiteY47" fmla="*/ 987766 h 1032986"/>
                <a:gd name="connsiteX48" fmla="*/ 449413 w 501491"/>
                <a:gd name="connsiteY48" fmla="*/ 962906 h 1032986"/>
                <a:gd name="connsiteX49" fmla="*/ 337971 w 501491"/>
                <a:gd name="connsiteY49" fmla="*/ 962906 h 1032986"/>
                <a:gd name="connsiteX50" fmla="*/ 335399 w 501491"/>
                <a:gd name="connsiteY50" fmla="*/ 959906 h 1032986"/>
                <a:gd name="connsiteX51" fmla="*/ 311825 w 501491"/>
                <a:gd name="connsiteY51" fmla="*/ 936331 h 1032986"/>
                <a:gd name="connsiteX52" fmla="*/ 286964 w 501491"/>
                <a:gd name="connsiteY52" fmla="*/ 944475 h 1032986"/>
                <a:gd name="connsiteX53" fmla="*/ 244102 w 501491"/>
                <a:gd name="connsiteY53" fmla="*/ 901184 h 1032986"/>
                <a:gd name="connsiteX54" fmla="*/ 286964 w 501491"/>
                <a:gd name="connsiteY54" fmla="*/ 858750 h 1032986"/>
                <a:gd name="connsiteX55" fmla="*/ 329827 w 501491"/>
                <a:gd name="connsiteY55" fmla="*/ 901184 h 1032986"/>
                <a:gd name="connsiteX56" fmla="*/ 324683 w 501491"/>
                <a:gd name="connsiteY56" fmla="*/ 921758 h 1032986"/>
                <a:gd name="connsiteX57" fmla="*/ 346115 w 501491"/>
                <a:gd name="connsiteY57" fmla="*/ 943189 h 1032986"/>
                <a:gd name="connsiteX58" fmla="*/ 441270 w 501491"/>
                <a:gd name="connsiteY58" fmla="*/ 943189 h 1032986"/>
                <a:gd name="connsiteX59" fmla="*/ 393692 w 501491"/>
                <a:gd name="connsiteY59" fmla="*/ 921330 h 1032986"/>
                <a:gd name="connsiteX60" fmla="*/ 353401 w 501491"/>
                <a:gd name="connsiteY60" fmla="*/ 889611 h 1032986"/>
                <a:gd name="connsiteX61" fmla="*/ 480703 w 501491"/>
                <a:gd name="connsiteY61" fmla="*/ 920901 h 1032986"/>
                <a:gd name="connsiteX62" fmla="*/ 498277 w 501491"/>
                <a:gd name="connsiteY62" fmla="*/ 887897 h 1032986"/>
                <a:gd name="connsiteX63" fmla="*/ 463558 w 501491"/>
                <a:gd name="connsiteY63" fmla="*/ 853178 h 1032986"/>
                <a:gd name="connsiteX64" fmla="*/ 337114 w 501491"/>
                <a:gd name="connsiteY64" fmla="*/ 745593 h 1032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501491" h="1032986">
                  <a:moveTo>
                    <a:pt x="337114" y="745593"/>
                  </a:moveTo>
                  <a:lnTo>
                    <a:pt x="337114" y="745593"/>
                  </a:lnTo>
                  <a:cubicBezTo>
                    <a:pt x="333685" y="742164"/>
                    <a:pt x="330684" y="738735"/>
                    <a:pt x="328113" y="734878"/>
                  </a:cubicBezTo>
                  <a:cubicBezTo>
                    <a:pt x="328113" y="735735"/>
                    <a:pt x="328113" y="737021"/>
                    <a:pt x="328113" y="737878"/>
                  </a:cubicBezTo>
                  <a:cubicBezTo>
                    <a:pt x="328113" y="761452"/>
                    <a:pt x="309253" y="780740"/>
                    <a:pt x="285679" y="780740"/>
                  </a:cubicBezTo>
                  <a:cubicBezTo>
                    <a:pt x="262104" y="780740"/>
                    <a:pt x="242387" y="761881"/>
                    <a:pt x="242387" y="737878"/>
                  </a:cubicBezTo>
                  <a:cubicBezTo>
                    <a:pt x="242387" y="728448"/>
                    <a:pt x="245388" y="719876"/>
                    <a:pt x="250531" y="713018"/>
                  </a:cubicBezTo>
                  <a:lnTo>
                    <a:pt x="194810" y="657296"/>
                  </a:lnTo>
                  <a:lnTo>
                    <a:pt x="190524" y="653010"/>
                  </a:lnTo>
                  <a:lnTo>
                    <a:pt x="190524" y="402264"/>
                  </a:lnTo>
                  <a:lnTo>
                    <a:pt x="138660" y="350401"/>
                  </a:lnTo>
                  <a:lnTo>
                    <a:pt x="134374" y="346115"/>
                  </a:lnTo>
                  <a:lnTo>
                    <a:pt x="134374" y="8787"/>
                  </a:lnTo>
                  <a:cubicBezTo>
                    <a:pt x="126659" y="7072"/>
                    <a:pt x="118943" y="5358"/>
                    <a:pt x="111228" y="3215"/>
                  </a:cubicBezTo>
                  <a:lnTo>
                    <a:pt x="111228" y="361117"/>
                  </a:lnTo>
                  <a:lnTo>
                    <a:pt x="141232" y="391120"/>
                  </a:lnTo>
                  <a:lnTo>
                    <a:pt x="146804" y="396692"/>
                  </a:lnTo>
                  <a:lnTo>
                    <a:pt x="146804" y="530852"/>
                  </a:lnTo>
                  <a:cubicBezTo>
                    <a:pt x="154519" y="538567"/>
                    <a:pt x="159234" y="549712"/>
                    <a:pt x="159234" y="561285"/>
                  </a:cubicBezTo>
                  <a:cubicBezTo>
                    <a:pt x="159234" y="584859"/>
                    <a:pt x="140375" y="603718"/>
                    <a:pt x="116372" y="603718"/>
                  </a:cubicBezTo>
                  <a:cubicBezTo>
                    <a:pt x="92797" y="603718"/>
                    <a:pt x="73081" y="584859"/>
                    <a:pt x="73081" y="561285"/>
                  </a:cubicBezTo>
                  <a:cubicBezTo>
                    <a:pt x="73081" y="540710"/>
                    <a:pt x="87654" y="523137"/>
                    <a:pt x="107371" y="519279"/>
                  </a:cubicBezTo>
                  <a:lnTo>
                    <a:pt x="107371" y="413409"/>
                  </a:lnTo>
                  <a:lnTo>
                    <a:pt x="77367" y="382976"/>
                  </a:lnTo>
                  <a:lnTo>
                    <a:pt x="71795" y="376976"/>
                  </a:lnTo>
                  <a:lnTo>
                    <a:pt x="71795" y="30647"/>
                  </a:lnTo>
                  <a:cubicBezTo>
                    <a:pt x="62794" y="90654"/>
                    <a:pt x="57650" y="151519"/>
                    <a:pt x="51221" y="211955"/>
                  </a:cubicBezTo>
                  <a:cubicBezTo>
                    <a:pt x="47792" y="249674"/>
                    <a:pt x="39219" y="286107"/>
                    <a:pt x="29361" y="322540"/>
                  </a:cubicBezTo>
                  <a:lnTo>
                    <a:pt x="29361" y="621721"/>
                  </a:lnTo>
                  <a:lnTo>
                    <a:pt x="104370" y="696730"/>
                  </a:lnTo>
                  <a:cubicBezTo>
                    <a:pt x="108228" y="695444"/>
                    <a:pt x="112514" y="695015"/>
                    <a:pt x="116372" y="695015"/>
                  </a:cubicBezTo>
                  <a:cubicBezTo>
                    <a:pt x="139946" y="695015"/>
                    <a:pt x="159234" y="714303"/>
                    <a:pt x="159234" y="737878"/>
                  </a:cubicBezTo>
                  <a:cubicBezTo>
                    <a:pt x="159234" y="761452"/>
                    <a:pt x="140375" y="780740"/>
                    <a:pt x="116372" y="780740"/>
                  </a:cubicBezTo>
                  <a:cubicBezTo>
                    <a:pt x="92369" y="780740"/>
                    <a:pt x="73081" y="761881"/>
                    <a:pt x="73081" y="737878"/>
                  </a:cubicBezTo>
                  <a:cubicBezTo>
                    <a:pt x="73081" y="729305"/>
                    <a:pt x="75652" y="721162"/>
                    <a:pt x="80367" y="714303"/>
                  </a:cubicBezTo>
                  <a:lnTo>
                    <a:pt x="4929" y="638437"/>
                  </a:lnTo>
                  <a:lnTo>
                    <a:pt x="3215" y="636722"/>
                  </a:lnTo>
                  <a:cubicBezTo>
                    <a:pt x="4501" y="643152"/>
                    <a:pt x="5786" y="649581"/>
                    <a:pt x="7501" y="656011"/>
                  </a:cubicBezTo>
                  <a:cubicBezTo>
                    <a:pt x="18645" y="704017"/>
                    <a:pt x="29789" y="751594"/>
                    <a:pt x="41791" y="799171"/>
                  </a:cubicBezTo>
                  <a:lnTo>
                    <a:pt x="178951" y="799171"/>
                  </a:lnTo>
                  <a:lnTo>
                    <a:pt x="183237" y="803458"/>
                  </a:lnTo>
                  <a:lnTo>
                    <a:pt x="218813" y="839033"/>
                  </a:lnTo>
                  <a:lnTo>
                    <a:pt x="218813" y="977479"/>
                  </a:lnTo>
                  <a:lnTo>
                    <a:pt x="271534" y="1030200"/>
                  </a:lnTo>
                  <a:cubicBezTo>
                    <a:pt x="297680" y="1028486"/>
                    <a:pt x="323826" y="1026771"/>
                    <a:pt x="350401" y="1024628"/>
                  </a:cubicBezTo>
                  <a:cubicBezTo>
                    <a:pt x="357688" y="1023342"/>
                    <a:pt x="366689" y="1022913"/>
                    <a:pt x="371832" y="1016484"/>
                  </a:cubicBezTo>
                  <a:cubicBezTo>
                    <a:pt x="375261" y="1006626"/>
                    <a:pt x="370546" y="996339"/>
                    <a:pt x="371404" y="986480"/>
                  </a:cubicBezTo>
                  <a:cubicBezTo>
                    <a:pt x="395407" y="983480"/>
                    <a:pt x="419410" y="990767"/>
                    <a:pt x="443413" y="987766"/>
                  </a:cubicBezTo>
                  <a:cubicBezTo>
                    <a:pt x="451128" y="981766"/>
                    <a:pt x="451128" y="972336"/>
                    <a:pt x="449413" y="962906"/>
                  </a:cubicBezTo>
                  <a:lnTo>
                    <a:pt x="337971" y="962906"/>
                  </a:lnTo>
                  <a:lnTo>
                    <a:pt x="335399" y="959906"/>
                  </a:lnTo>
                  <a:lnTo>
                    <a:pt x="311825" y="936331"/>
                  </a:lnTo>
                  <a:cubicBezTo>
                    <a:pt x="304967" y="941475"/>
                    <a:pt x="296394" y="944475"/>
                    <a:pt x="286964" y="944475"/>
                  </a:cubicBezTo>
                  <a:cubicBezTo>
                    <a:pt x="263390" y="944475"/>
                    <a:pt x="244102" y="924758"/>
                    <a:pt x="244102" y="901184"/>
                  </a:cubicBezTo>
                  <a:cubicBezTo>
                    <a:pt x="244102" y="877610"/>
                    <a:pt x="263390" y="858750"/>
                    <a:pt x="286964" y="858750"/>
                  </a:cubicBezTo>
                  <a:cubicBezTo>
                    <a:pt x="310539" y="858750"/>
                    <a:pt x="329827" y="877610"/>
                    <a:pt x="329827" y="901184"/>
                  </a:cubicBezTo>
                  <a:cubicBezTo>
                    <a:pt x="329827" y="908471"/>
                    <a:pt x="328113" y="915757"/>
                    <a:pt x="324683" y="921758"/>
                  </a:cubicBezTo>
                  <a:lnTo>
                    <a:pt x="346115" y="943189"/>
                  </a:lnTo>
                  <a:lnTo>
                    <a:pt x="441270" y="943189"/>
                  </a:lnTo>
                  <a:cubicBezTo>
                    <a:pt x="429697" y="930331"/>
                    <a:pt x="408694" y="929902"/>
                    <a:pt x="393692" y="921330"/>
                  </a:cubicBezTo>
                  <a:cubicBezTo>
                    <a:pt x="379119" y="912757"/>
                    <a:pt x="364546" y="902470"/>
                    <a:pt x="353401" y="889611"/>
                  </a:cubicBezTo>
                  <a:cubicBezTo>
                    <a:pt x="393692" y="906328"/>
                    <a:pt x="435697" y="926044"/>
                    <a:pt x="480703" y="920901"/>
                  </a:cubicBezTo>
                  <a:cubicBezTo>
                    <a:pt x="494848" y="917043"/>
                    <a:pt x="498277" y="900755"/>
                    <a:pt x="498277" y="887897"/>
                  </a:cubicBezTo>
                  <a:lnTo>
                    <a:pt x="463558" y="853178"/>
                  </a:lnTo>
                  <a:cubicBezTo>
                    <a:pt x="417695" y="821460"/>
                    <a:pt x="375261" y="785455"/>
                    <a:pt x="337114" y="745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22CBF17-02A8-4693-A813-BBB876AC09FE}"/>
                </a:ext>
              </a:extLst>
            </p:cNvPr>
            <p:cNvSpPr/>
            <p:nvPr/>
          </p:nvSpPr>
          <p:spPr>
            <a:xfrm>
              <a:off x="4789765" y="3260765"/>
              <a:ext cx="85725" cy="222885"/>
            </a:xfrm>
            <a:custGeom>
              <a:avLst/>
              <a:gdLst>
                <a:gd name="connsiteX0" fmla="*/ 49506 w 85725"/>
                <a:gd name="connsiteY0" fmla="*/ 175951 h 222885"/>
                <a:gd name="connsiteX1" fmla="*/ 49506 w 85725"/>
                <a:gd name="connsiteY1" fmla="*/ 73081 h 222885"/>
                <a:gd name="connsiteX2" fmla="*/ 3215 w 85725"/>
                <a:gd name="connsiteY2" fmla="*/ 3215 h 222885"/>
                <a:gd name="connsiteX3" fmla="*/ 3215 w 85725"/>
                <a:gd name="connsiteY3" fmla="*/ 172950 h 222885"/>
                <a:gd name="connsiteX4" fmla="*/ 16502 w 85725"/>
                <a:gd name="connsiteY4" fmla="*/ 196524 h 222885"/>
                <a:gd name="connsiteX5" fmla="*/ 53364 w 85725"/>
                <a:gd name="connsiteY5" fmla="*/ 216241 h 222885"/>
                <a:gd name="connsiteX6" fmla="*/ 74366 w 85725"/>
                <a:gd name="connsiteY6" fmla="*/ 221385 h 222885"/>
                <a:gd name="connsiteX7" fmla="*/ 84225 w 85725"/>
                <a:gd name="connsiteY7" fmla="*/ 211526 h 222885"/>
                <a:gd name="connsiteX8" fmla="*/ 52078 w 85725"/>
                <a:gd name="connsiteY8" fmla="*/ 179379 h 222885"/>
                <a:gd name="connsiteX9" fmla="*/ 49506 w 85725"/>
                <a:gd name="connsiteY9" fmla="*/ 175951 h 222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725" h="222885">
                  <a:moveTo>
                    <a:pt x="49506" y="175951"/>
                  </a:moveTo>
                  <a:lnTo>
                    <a:pt x="49506" y="73081"/>
                  </a:lnTo>
                  <a:cubicBezTo>
                    <a:pt x="35362" y="49078"/>
                    <a:pt x="19931" y="25932"/>
                    <a:pt x="3215" y="3215"/>
                  </a:cubicBezTo>
                  <a:lnTo>
                    <a:pt x="3215" y="172950"/>
                  </a:lnTo>
                  <a:cubicBezTo>
                    <a:pt x="7072" y="181094"/>
                    <a:pt x="11359" y="189238"/>
                    <a:pt x="16502" y="196524"/>
                  </a:cubicBezTo>
                  <a:cubicBezTo>
                    <a:pt x="25932" y="207669"/>
                    <a:pt x="40934" y="210241"/>
                    <a:pt x="53364" y="216241"/>
                  </a:cubicBezTo>
                  <a:cubicBezTo>
                    <a:pt x="60222" y="218813"/>
                    <a:pt x="67080" y="223099"/>
                    <a:pt x="74366" y="221385"/>
                  </a:cubicBezTo>
                  <a:cubicBezTo>
                    <a:pt x="78653" y="219242"/>
                    <a:pt x="82082" y="215813"/>
                    <a:pt x="84225" y="211526"/>
                  </a:cubicBezTo>
                  <a:lnTo>
                    <a:pt x="52078" y="179379"/>
                  </a:lnTo>
                  <a:lnTo>
                    <a:pt x="49506" y="17595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526E482-A0F8-4489-A695-83FCF7BF2CED}"/>
                </a:ext>
              </a:extLst>
            </p:cNvPr>
            <p:cNvSpPr/>
            <p:nvPr/>
          </p:nvSpPr>
          <p:spPr>
            <a:xfrm>
              <a:off x="4522732" y="2682978"/>
              <a:ext cx="252889" cy="715804"/>
            </a:xfrm>
            <a:custGeom>
              <a:avLst/>
              <a:gdLst>
                <a:gd name="connsiteX0" fmla="*/ 84225 w 252888"/>
                <a:gd name="connsiteY0" fmla="*/ 361974 h 715803"/>
                <a:gd name="connsiteX1" fmla="*/ 84225 w 252888"/>
                <a:gd name="connsiteY1" fmla="*/ 361974 h 715803"/>
                <a:gd name="connsiteX2" fmla="*/ 157091 w 252888"/>
                <a:gd name="connsiteY2" fmla="*/ 179808 h 715803"/>
                <a:gd name="connsiteX3" fmla="*/ 200382 w 252888"/>
                <a:gd name="connsiteY3" fmla="*/ 105227 h 715803"/>
                <a:gd name="connsiteX4" fmla="*/ 200382 w 252888"/>
                <a:gd name="connsiteY4" fmla="*/ 65794 h 715803"/>
                <a:gd name="connsiteX5" fmla="*/ 98369 w 252888"/>
                <a:gd name="connsiteY5" fmla="*/ 30647 h 715803"/>
                <a:gd name="connsiteX6" fmla="*/ 78224 w 252888"/>
                <a:gd name="connsiteY6" fmla="*/ 35790 h 715803"/>
                <a:gd name="connsiteX7" fmla="*/ 40934 w 252888"/>
                <a:gd name="connsiteY7" fmla="*/ 13502 h 715803"/>
                <a:gd name="connsiteX8" fmla="*/ 3215 w 252888"/>
                <a:gd name="connsiteY8" fmla="*/ 3215 h 715803"/>
                <a:gd name="connsiteX9" fmla="*/ 3215 w 252888"/>
                <a:gd name="connsiteY9" fmla="*/ 321255 h 715803"/>
                <a:gd name="connsiteX10" fmla="*/ 55078 w 252888"/>
                <a:gd name="connsiteY10" fmla="*/ 372690 h 715803"/>
                <a:gd name="connsiteX11" fmla="*/ 59365 w 252888"/>
                <a:gd name="connsiteY11" fmla="*/ 376976 h 715803"/>
                <a:gd name="connsiteX12" fmla="*/ 59365 w 252888"/>
                <a:gd name="connsiteY12" fmla="*/ 627721 h 715803"/>
                <a:gd name="connsiteX13" fmla="*/ 114657 w 252888"/>
                <a:gd name="connsiteY13" fmla="*/ 683014 h 715803"/>
                <a:gd name="connsiteX14" fmla="*/ 124944 w 252888"/>
                <a:gd name="connsiteY14" fmla="*/ 681728 h 715803"/>
                <a:gd name="connsiteX15" fmla="*/ 149804 w 252888"/>
                <a:gd name="connsiteY15" fmla="*/ 689872 h 715803"/>
                <a:gd name="connsiteX16" fmla="*/ 148519 w 252888"/>
                <a:gd name="connsiteY16" fmla="*/ 686014 h 715803"/>
                <a:gd name="connsiteX17" fmla="*/ 152376 w 252888"/>
                <a:gd name="connsiteY17" fmla="*/ 671870 h 715803"/>
                <a:gd name="connsiteX18" fmla="*/ 204240 w 252888"/>
                <a:gd name="connsiteY18" fmla="*/ 671441 h 715803"/>
                <a:gd name="connsiteX19" fmla="*/ 228671 w 252888"/>
                <a:gd name="connsiteY19" fmla="*/ 695873 h 715803"/>
                <a:gd name="connsiteX20" fmla="*/ 251389 w 252888"/>
                <a:gd name="connsiteY20" fmla="*/ 716447 h 715803"/>
                <a:gd name="connsiteX21" fmla="*/ 251389 w 252888"/>
                <a:gd name="connsiteY21" fmla="*/ 554855 h 715803"/>
                <a:gd name="connsiteX22" fmla="*/ 190524 w 252888"/>
                <a:gd name="connsiteY22" fmla="*/ 502991 h 715803"/>
                <a:gd name="connsiteX23" fmla="*/ 163520 w 252888"/>
                <a:gd name="connsiteY23" fmla="*/ 529995 h 715803"/>
                <a:gd name="connsiteX24" fmla="*/ 167378 w 252888"/>
                <a:gd name="connsiteY24" fmla="*/ 548426 h 715803"/>
                <a:gd name="connsiteX25" fmla="*/ 124944 w 252888"/>
                <a:gd name="connsiteY25" fmla="*/ 590859 h 715803"/>
                <a:gd name="connsiteX26" fmla="*/ 81653 w 252888"/>
                <a:gd name="connsiteY26" fmla="*/ 548426 h 715803"/>
                <a:gd name="connsiteX27" fmla="*/ 124944 w 252888"/>
                <a:gd name="connsiteY27" fmla="*/ 505563 h 715803"/>
                <a:gd name="connsiteX28" fmla="*/ 151519 w 252888"/>
                <a:gd name="connsiteY28" fmla="*/ 514993 h 715803"/>
                <a:gd name="connsiteX29" fmla="*/ 173379 w 252888"/>
                <a:gd name="connsiteY29" fmla="*/ 493133 h 715803"/>
                <a:gd name="connsiteX30" fmla="*/ 128802 w 252888"/>
                <a:gd name="connsiteY30" fmla="*/ 474273 h 715803"/>
                <a:gd name="connsiteX31" fmla="*/ 76938 w 252888"/>
                <a:gd name="connsiteY31" fmla="*/ 469130 h 715803"/>
                <a:gd name="connsiteX32" fmla="*/ 64937 w 252888"/>
                <a:gd name="connsiteY32" fmla="*/ 454557 h 715803"/>
                <a:gd name="connsiteX33" fmla="*/ 84225 w 252888"/>
                <a:gd name="connsiteY33" fmla="*/ 361974 h 715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888" h="715803">
                  <a:moveTo>
                    <a:pt x="84225" y="361974"/>
                  </a:moveTo>
                  <a:lnTo>
                    <a:pt x="84225" y="361974"/>
                  </a:lnTo>
                  <a:cubicBezTo>
                    <a:pt x="103942" y="299823"/>
                    <a:pt x="124516" y="236815"/>
                    <a:pt x="157091" y="179808"/>
                  </a:cubicBezTo>
                  <a:cubicBezTo>
                    <a:pt x="171236" y="154519"/>
                    <a:pt x="185809" y="129659"/>
                    <a:pt x="200382" y="105227"/>
                  </a:cubicBezTo>
                  <a:lnTo>
                    <a:pt x="200382" y="65794"/>
                  </a:lnTo>
                  <a:cubicBezTo>
                    <a:pt x="166521" y="53364"/>
                    <a:pt x="132659" y="41362"/>
                    <a:pt x="98369" y="30647"/>
                  </a:cubicBezTo>
                  <a:cubicBezTo>
                    <a:pt x="92369" y="34076"/>
                    <a:pt x="85511" y="35790"/>
                    <a:pt x="78224" y="35790"/>
                  </a:cubicBezTo>
                  <a:cubicBezTo>
                    <a:pt x="61936" y="35790"/>
                    <a:pt x="48220" y="26789"/>
                    <a:pt x="40934" y="13502"/>
                  </a:cubicBezTo>
                  <a:cubicBezTo>
                    <a:pt x="28504" y="10073"/>
                    <a:pt x="15645" y="6644"/>
                    <a:pt x="3215" y="3215"/>
                  </a:cubicBezTo>
                  <a:lnTo>
                    <a:pt x="3215" y="321255"/>
                  </a:lnTo>
                  <a:lnTo>
                    <a:pt x="55078" y="372690"/>
                  </a:lnTo>
                  <a:lnTo>
                    <a:pt x="59365" y="376976"/>
                  </a:lnTo>
                  <a:lnTo>
                    <a:pt x="59365" y="627721"/>
                  </a:lnTo>
                  <a:lnTo>
                    <a:pt x="114657" y="683014"/>
                  </a:lnTo>
                  <a:cubicBezTo>
                    <a:pt x="118086" y="682157"/>
                    <a:pt x="121087" y="681728"/>
                    <a:pt x="124944" y="681728"/>
                  </a:cubicBezTo>
                  <a:cubicBezTo>
                    <a:pt x="134374" y="681728"/>
                    <a:pt x="142946" y="684728"/>
                    <a:pt x="149804" y="689872"/>
                  </a:cubicBezTo>
                  <a:cubicBezTo>
                    <a:pt x="149376" y="688586"/>
                    <a:pt x="148947" y="687300"/>
                    <a:pt x="148519" y="686014"/>
                  </a:cubicBezTo>
                  <a:cubicBezTo>
                    <a:pt x="147233" y="681300"/>
                    <a:pt x="145947" y="673584"/>
                    <a:pt x="152376" y="671870"/>
                  </a:cubicBezTo>
                  <a:cubicBezTo>
                    <a:pt x="169521" y="667583"/>
                    <a:pt x="187095" y="668869"/>
                    <a:pt x="204240" y="671441"/>
                  </a:cubicBezTo>
                  <a:cubicBezTo>
                    <a:pt x="211098" y="680871"/>
                    <a:pt x="221385" y="686443"/>
                    <a:pt x="228671" y="695873"/>
                  </a:cubicBezTo>
                  <a:cubicBezTo>
                    <a:pt x="235529" y="703588"/>
                    <a:pt x="244102" y="709160"/>
                    <a:pt x="251389" y="716447"/>
                  </a:cubicBezTo>
                  <a:lnTo>
                    <a:pt x="251389" y="554855"/>
                  </a:lnTo>
                  <a:cubicBezTo>
                    <a:pt x="233815" y="534281"/>
                    <a:pt x="213241" y="517136"/>
                    <a:pt x="190524" y="502991"/>
                  </a:cubicBezTo>
                  <a:lnTo>
                    <a:pt x="163520" y="529995"/>
                  </a:lnTo>
                  <a:cubicBezTo>
                    <a:pt x="166092" y="535567"/>
                    <a:pt x="167378" y="541996"/>
                    <a:pt x="167378" y="548426"/>
                  </a:cubicBezTo>
                  <a:cubicBezTo>
                    <a:pt x="167378" y="572000"/>
                    <a:pt x="148519" y="590859"/>
                    <a:pt x="124944" y="590859"/>
                  </a:cubicBezTo>
                  <a:cubicBezTo>
                    <a:pt x="101370" y="590859"/>
                    <a:pt x="81653" y="572000"/>
                    <a:pt x="81653" y="548426"/>
                  </a:cubicBezTo>
                  <a:cubicBezTo>
                    <a:pt x="81653" y="524851"/>
                    <a:pt x="100941" y="505563"/>
                    <a:pt x="124944" y="505563"/>
                  </a:cubicBezTo>
                  <a:cubicBezTo>
                    <a:pt x="135231" y="505563"/>
                    <a:pt x="144232" y="508992"/>
                    <a:pt x="151519" y="514993"/>
                  </a:cubicBezTo>
                  <a:lnTo>
                    <a:pt x="173379" y="493133"/>
                  </a:lnTo>
                  <a:cubicBezTo>
                    <a:pt x="159234" y="485418"/>
                    <a:pt x="144232" y="479417"/>
                    <a:pt x="128802" y="474273"/>
                  </a:cubicBezTo>
                  <a:cubicBezTo>
                    <a:pt x="112085" y="468273"/>
                    <a:pt x="94083" y="471273"/>
                    <a:pt x="76938" y="469130"/>
                  </a:cubicBezTo>
                  <a:cubicBezTo>
                    <a:pt x="69652" y="468273"/>
                    <a:pt x="62794" y="462701"/>
                    <a:pt x="64937" y="454557"/>
                  </a:cubicBezTo>
                  <a:cubicBezTo>
                    <a:pt x="65794" y="422838"/>
                    <a:pt x="75652" y="392406"/>
                    <a:pt x="84225" y="361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449549B-223A-4C64-9276-64B4990D3CD0}"/>
                </a:ext>
              </a:extLst>
            </p:cNvPr>
            <p:cNvSpPr/>
            <p:nvPr/>
          </p:nvSpPr>
          <p:spPr>
            <a:xfrm>
              <a:off x="4855345" y="3372207"/>
              <a:ext cx="12859" cy="64294"/>
            </a:xfrm>
            <a:custGeom>
              <a:avLst/>
              <a:gdLst>
                <a:gd name="connsiteX0" fmla="*/ 3215 w 12858"/>
                <a:gd name="connsiteY0" fmla="*/ 3215 h 64293"/>
                <a:gd name="connsiteX1" fmla="*/ 3215 w 12858"/>
                <a:gd name="connsiteY1" fmla="*/ 3215 h 64293"/>
                <a:gd name="connsiteX2" fmla="*/ 3215 w 12858"/>
                <a:gd name="connsiteY2" fmla="*/ 56793 h 64293"/>
                <a:gd name="connsiteX3" fmla="*/ 9644 w 12858"/>
                <a:gd name="connsiteY3" fmla="*/ 63222 h 64293"/>
                <a:gd name="connsiteX4" fmla="*/ 6215 w 12858"/>
                <a:gd name="connsiteY4" fmla="*/ 42648 h 64293"/>
                <a:gd name="connsiteX5" fmla="*/ 3215 w 12858"/>
                <a:gd name="connsiteY5" fmla="*/ 3215 h 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" h="64293">
                  <a:moveTo>
                    <a:pt x="3215" y="3215"/>
                  </a:moveTo>
                  <a:lnTo>
                    <a:pt x="3215" y="3215"/>
                  </a:lnTo>
                  <a:lnTo>
                    <a:pt x="3215" y="56793"/>
                  </a:lnTo>
                  <a:lnTo>
                    <a:pt x="9644" y="63222"/>
                  </a:lnTo>
                  <a:cubicBezTo>
                    <a:pt x="7501" y="56793"/>
                    <a:pt x="6215" y="49935"/>
                    <a:pt x="6215" y="42648"/>
                  </a:cubicBezTo>
                  <a:cubicBezTo>
                    <a:pt x="6215" y="29361"/>
                    <a:pt x="6215" y="16073"/>
                    <a:pt x="3215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9E53562-BBA3-4292-B46A-AE26DFC68960}"/>
                </a:ext>
              </a:extLst>
            </p:cNvPr>
            <p:cNvSpPr/>
            <p:nvPr/>
          </p:nvSpPr>
          <p:spPr>
            <a:xfrm>
              <a:off x="4870775" y="1471255"/>
              <a:ext cx="4286" cy="4286"/>
            </a:xfrm>
            <a:custGeom>
              <a:avLst/>
              <a:gdLst>
                <a:gd name="connsiteX0" fmla="*/ 3215 w 4286"/>
                <a:gd name="connsiteY0" fmla="*/ 3215 h 4286"/>
                <a:gd name="connsiteX1" fmla="*/ 3215 w 4286"/>
                <a:gd name="connsiteY1" fmla="*/ 3215 h 4286"/>
                <a:gd name="connsiteX2" fmla="*/ 3215 w 4286"/>
                <a:gd name="connsiteY2" fmla="*/ 3215 h 4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86" h="4286">
                  <a:moveTo>
                    <a:pt x="3215" y="3215"/>
                  </a:moveTo>
                  <a:lnTo>
                    <a:pt x="3215" y="3215"/>
                  </a:lnTo>
                  <a:lnTo>
                    <a:pt x="3215" y="32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2F09D72-57D0-45A2-93A7-282F38D447B0}"/>
                </a:ext>
              </a:extLst>
            </p:cNvPr>
            <p:cNvSpPr/>
            <p:nvPr/>
          </p:nvSpPr>
          <p:spPr>
            <a:xfrm>
              <a:off x="4440864" y="1471255"/>
              <a:ext cx="501491" cy="1268730"/>
            </a:xfrm>
            <a:custGeom>
              <a:avLst/>
              <a:gdLst>
                <a:gd name="connsiteX0" fmla="*/ 433126 w 501491"/>
                <a:gd name="connsiteY0" fmla="*/ 3215 h 1268730"/>
                <a:gd name="connsiteX1" fmla="*/ 416838 w 501491"/>
                <a:gd name="connsiteY1" fmla="*/ 70509 h 1268730"/>
                <a:gd name="connsiteX2" fmla="*/ 405694 w 501491"/>
                <a:gd name="connsiteY2" fmla="*/ 232100 h 1268730"/>
                <a:gd name="connsiteX3" fmla="*/ 389406 w 501491"/>
                <a:gd name="connsiteY3" fmla="*/ 336256 h 1268730"/>
                <a:gd name="connsiteX4" fmla="*/ 322969 w 501491"/>
                <a:gd name="connsiteY4" fmla="*/ 468273 h 1268730"/>
                <a:gd name="connsiteX5" fmla="*/ 238101 w 501491"/>
                <a:gd name="connsiteY5" fmla="*/ 690301 h 1268730"/>
                <a:gd name="connsiteX6" fmla="*/ 186666 w 501491"/>
                <a:gd name="connsiteY6" fmla="*/ 773454 h 1268730"/>
                <a:gd name="connsiteX7" fmla="*/ 64937 w 501491"/>
                <a:gd name="connsiteY7" fmla="*/ 981337 h 1268730"/>
                <a:gd name="connsiteX8" fmla="*/ 7501 w 501491"/>
                <a:gd name="connsiteY8" fmla="*/ 1152358 h 1268730"/>
                <a:gd name="connsiteX9" fmla="*/ 3215 w 501491"/>
                <a:gd name="connsiteY9" fmla="*/ 1172075 h 1268730"/>
                <a:gd name="connsiteX10" fmla="*/ 313539 w 501491"/>
                <a:gd name="connsiteY10" fmla="*/ 1265944 h 1268730"/>
                <a:gd name="connsiteX11" fmla="*/ 458415 w 501491"/>
                <a:gd name="connsiteY11" fmla="*/ 1030629 h 1268730"/>
                <a:gd name="connsiteX12" fmla="*/ 476845 w 501491"/>
                <a:gd name="connsiteY12" fmla="*/ 936331 h 1268730"/>
                <a:gd name="connsiteX13" fmla="*/ 500848 w 501491"/>
                <a:gd name="connsiteY13" fmla="*/ 830461 h 1268730"/>
                <a:gd name="connsiteX14" fmla="*/ 433126 w 501491"/>
                <a:gd name="connsiteY14" fmla="*/ 3215 h 1268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491" h="1268730">
                  <a:moveTo>
                    <a:pt x="433126" y="3215"/>
                  </a:moveTo>
                  <a:cubicBezTo>
                    <a:pt x="425839" y="25503"/>
                    <a:pt x="419838" y="47792"/>
                    <a:pt x="416838" y="70509"/>
                  </a:cubicBezTo>
                  <a:cubicBezTo>
                    <a:pt x="408694" y="124087"/>
                    <a:pt x="408694" y="178094"/>
                    <a:pt x="405694" y="232100"/>
                  </a:cubicBezTo>
                  <a:cubicBezTo>
                    <a:pt x="403979" y="267248"/>
                    <a:pt x="401407" y="302824"/>
                    <a:pt x="389406" y="336256"/>
                  </a:cubicBezTo>
                  <a:cubicBezTo>
                    <a:pt x="373547" y="383405"/>
                    <a:pt x="343114" y="422839"/>
                    <a:pt x="322969" y="468273"/>
                  </a:cubicBezTo>
                  <a:cubicBezTo>
                    <a:pt x="290822" y="540710"/>
                    <a:pt x="276249" y="620435"/>
                    <a:pt x="238101" y="690301"/>
                  </a:cubicBezTo>
                  <a:cubicBezTo>
                    <a:pt x="222242" y="719018"/>
                    <a:pt x="204240" y="746022"/>
                    <a:pt x="186666" y="773454"/>
                  </a:cubicBezTo>
                  <a:cubicBezTo>
                    <a:pt x="142946" y="840748"/>
                    <a:pt x="99227" y="908471"/>
                    <a:pt x="64937" y="981337"/>
                  </a:cubicBezTo>
                  <a:cubicBezTo>
                    <a:pt x="38791" y="1035772"/>
                    <a:pt x="19931" y="1093637"/>
                    <a:pt x="7501" y="1152358"/>
                  </a:cubicBezTo>
                  <a:cubicBezTo>
                    <a:pt x="6215" y="1158788"/>
                    <a:pt x="4501" y="1165646"/>
                    <a:pt x="3215" y="1172075"/>
                  </a:cubicBezTo>
                  <a:cubicBezTo>
                    <a:pt x="109514" y="1195221"/>
                    <a:pt x="213241" y="1226939"/>
                    <a:pt x="313539" y="1265944"/>
                  </a:cubicBezTo>
                  <a:cubicBezTo>
                    <a:pt x="361545" y="1187506"/>
                    <a:pt x="411694" y="1109925"/>
                    <a:pt x="458415" y="1030629"/>
                  </a:cubicBezTo>
                  <a:cubicBezTo>
                    <a:pt x="476845" y="1002339"/>
                    <a:pt x="469987" y="967621"/>
                    <a:pt x="476845" y="936331"/>
                  </a:cubicBezTo>
                  <a:cubicBezTo>
                    <a:pt x="483703" y="900756"/>
                    <a:pt x="490561" y="865179"/>
                    <a:pt x="500848" y="830461"/>
                  </a:cubicBezTo>
                  <a:cubicBezTo>
                    <a:pt x="432697" y="554426"/>
                    <a:pt x="409980" y="274963"/>
                    <a:pt x="433126" y="32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FD8C764-DAAA-4CF6-8D30-EB0EC6FB4883}"/>
                </a:ext>
              </a:extLst>
            </p:cNvPr>
            <p:cNvSpPr/>
            <p:nvPr/>
          </p:nvSpPr>
          <p:spPr>
            <a:xfrm>
              <a:off x="4881491" y="713875"/>
              <a:ext cx="1504474" cy="2546033"/>
            </a:xfrm>
            <a:custGeom>
              <a:avLst/>
              <a:gdLst>
                <a:gd name="connsiteX0" fmla="*/ 285679 w 1504473"/>
                <a:gd name="connsiteY0" fmla="*/ 1179790 h 2546032"/>
                <a:gd name="connsiteX1" fmla="*/ 285679 w 1504473"/>
                <a:gd name="connsiteY1" fmla="*/ 1179790 h 2546032"/>
                <a:gd name="connsiteX2" fmla="*/ 298109 w 1504473"/>
                <a:gd name="connsiteY2" fmla="*/ 1080349 h 2546032"/>
                <a:gd name="connsiteX3" fmla="*/ 312253 w 1504473"/>
                <a:gd name="connsiteY3" fmla="*/ 1121069 h 2546032"/>
                <a:gd name="connsiteX4" fmla="*/ 338400 w 1504473"/>
                <a:gd name="connsiteY4" fmla="*/ 1217081 h 2546032"/>
                <a:gd name="connsiteX5" fmla="*/ 347829 w 1504473"/>
                <a:gd name="connsiteY5" fmla="*/ 1254371 h 2546032"/>
                <a:gd name="connsiteX6" fmla="*/ 394121 w 1504473"/>
                <a:gd name="connsiteY6" fmla="*/ 1433965 h 2546032"/>
                <a:gd name="connsiteX7" fmla="*/ 437412 w 1504473"/>
                <a:gd name="connsiteY7" fmla="*/ 1433965 h 2546032"/>
                <a:gd name="connsiteX8" fmla="*/ 526566 w 1504473"/>
                <a:gd name="connsiteY8" fmla="*/ 1344811 h 2546032"/>
                <a:gd name="connsiteX9" fmla="*/ 532567 w 1504473"/>
                <a:gd name="connsiteY9" fmla="*/ 1344811 h 2546032"/>
                <a:gd name="connsiteX10" fmla="*/ 871180 w 1504473"/>
                <a:gd name="connsiteY10" fmla="*/ 1344811 h 2546032"/>
                <a:gd name="connsiteX11" fmla="*/ 880610 w 1504473"/>
                <a:gd name="connsiteY11" fmla="*/ 1331524 h 2546032"/>
                <a:gd name="connsiteX12" fmla="*/ 941046 w 1504473"/>
                <a:gd name="connsiteY12" fmla="*/ 1331095 h 2546032"/>
                <a:gd name="connsiteX13" fmla="*/ 941475 w 1504473"/>
                <a:gd name="connsiteY13" fmla="*/ 1391960 h 2546032"/>
                <a:gd name="connsiteX14" fmla="*/ 880610 w 1504473"/>
                <a:gd name="connsiteY14" fmla="*/ 1391531 h 2546032"/>
                <a:gd name="connsiteX15" fmla="*/ 870323 w 1504473"/>
                <a:gd name="connsiteY15" fmla="*/ 1373958 h 2546032"/>
                <a:gd name="connsiteX16" fmla="*/ 538996 w 1504473"/>
                <a:gd name="connsiteY16" fmla="*/ 1374386 h 2546032"/>
                <a:gd name="connsiteX17" fmla="*/ 449842 w 1504473"/>
                <a:gd name="connsiteY17" fmla="*/ 1463540 h 2546032"/>
                <a:gd name="connsiteX18" fmla="*/ 443841 w 1504473"/>
                <a:gd name="connsiteY18" fmla="*/ 1463540 h 2546032"/>
                <a:gd name="connsiteX19" fmla="*/ 403122 w 1504473"/>
                <a:gd name="connsiteY19" fmla="*/ 1463540 h 2546032"/>
                <a:gd name="connsiteX20" fmla="*/ 417267 w 1504473"/>
                <a:gd name="connsiteY20" fmla="*/ 1493544 h 2546032"/>
                <a:gd name="connsiteX21" fmla="*/ 497419 w 1504473"/>
                <a:gd name="connsiteY21" fmla="*/ 1493544 h 2546032"/>
                <a:gd name="connsiteX22" fmla="*/ 514993 w 1504473"/>
                <a:gd name="connsiteY22" fmla="*/ 1475970 h 2546032"/>
                <a:gd name="connsiteX23" fmla="*/ 526566 w 1504473"/>
                <a:gd name="connsiteY23" fmla="*/ 1437394 h 2546032"/>
                <a:gd name="connsiteX24" fmla="*/ 587002 w 1504473"/>
                <a:gd name="connsiteY24" fmla="*/ 1437394 h 2546032"/>
                <a:gd name="connsiteX25" fmla="*/ 587002 w 1504473"/>
                <a:gd name="connsiteY25" fmla="*/ 1497830 h 2546032"/>
                <a:gd name="connsiteX26" fmla="*/ 530424 w 1504473"/>
                <a:gd name="connsiteY26" fmla="*/ 1501259 h 2546032"/>
                <a:gd name="connsiteX27" fmla="*/ 508992 w 1504473"/>
                <a:gd name="connsiteY27" fmla="*/ 1522690 h 2546032"/>
                <a:gd name="connsiteX28" fmla="*/ 430982 w 1504473"/>
                <a:gd name="connsiteY28" fmla="*/ 1522690 h 2546032"/>
                <a:gd name="connsiteX29" fmla="*/ 436555 w 1504473"/>
                <a:gd name="connsiteY29" fmla="*/ 1539407 h 2546032"/>
                <a:gd name="connsiteX30" fmla="*/ 438698 w 1504473"/>
                <a:gd name="connsiteY30" fmla="*/ 1548408 h 2546032"/>
                <a:gd name="connsiteX31" fmla="*/ 467844 w 1504473"/>
                <a:gd name="connsiteY31" fmla="*/ 1560838 h 2546032"/>
                <a:gd name="connsiteX32" fmla="*/ 468273 w 1504473"/>
                <a:gd name="connsiteY32" fmla="*/ 1621274 h 2546032"/>
                <a:gd name="connsiteX33" fmla="*/ 445984 w 1504473"/>
                <a:gd name="connsiteY33" fmla="*/ 1633276 h 2546032"/>
                <a:gd name="connsiteX34" fmla="*/ 444270 w 1504473"/>
                <a:gd name="connsiteY34" fmla="*/ 1688140 h 2546032"/>
                <a:gd name="connsiteX35" fmla="*/ 548426 w 1504473"/>
                <a:gd name="connsiteY35" fmla="*/ 1583984 h 2546032"/>
                <a:gd name="connsiteX36" fmla="*/ 554427 w 1504473"/>
                <a:gd name="connsiteY36" fmla="*/ 1584412 h 2546032"/>
                <a:gd name="connsiteX37" fmla="*/ 635865 w 1504473"/>
                <a:gd name="connsiteY37" fmla="*/ 1584412 h 2546032"/>
                <a:gd name="connsiteX38" fmla="*/ 647867 w 1504473"/>
                <a:gd name="connsiteY38" fmla="*/ 1558266 h 2546032"/>
                <a:gd name="connsiteX39" fmla="*/ 708303 w 1504473"/>
                <a:gd name="connsiteY39" fmla="*/ 1558266 h 2546032"/>
                <a:gd name="connsiteX40" fmla="*/ 708732 w 1504473"/>
                <a:gd name="connsiteY40" fmla="*/ 1619131 h 2546032"/>
                <a:gd name="connsiteX41" fmla="*/ 647867 w 1504473"/>
                <a:gd name="connsiteY41" fmla="*/ 1618702 h 2546032"/>
                <a:gd name="connsiteX42" fmla="*/ 643581 w 1504473"/>
                <a:gd name="connsiteY42" fmla="*/ 1613559 h 2546032"/>
                <a:gd name="connsiteX43" fmla="*/ 560427 w 1504473"/>
                <a:gd name="connsiteY43" fmla="*/ 1613130 h 2546032"/>
                <a:gd name="connsiteX44" fmla="*/ 436126 w 1504473"/>
                <a:gd name="connsiteY44" fmla="*/ 1737432 h 2546032"/>
                <a:gd name="connsiteX45" fmla="*/ 436126 w 1504473"/>
                <a:gd name="connsiteY45" fmla="*/ 1737860 h 2546032"/>
                <a:gd name="connsiteX46" fmla="*/ 413837 w 1504473"/>
                <a:gd name="connsiteY46" fmla="*/ 1816727 h 2546032"/>
                <a:gd name="connsiteX47" fmla="*/ 406980 w 1504473"/>
                <a:gd name="connsiteY47" fmla="*/ 1854017 h 2546032"/>
                <a:gd name="connsiteX48" fmla="*/ 522280 w 1504473"/>
                <a:gd name="connsiteY48" fmla="*/ 1738717 h 2546032"/>
                <a:gd name="connsiteX49" fmla="*/ 524423 w 1504473"/>
                <a:gd name="connsiteY49" fmla="*/ 1737432 h 2546032"/>
                <a:gd name="connsiteX50" fmla="*/ 529138 w 1504473"/>
                <a:gd name="connsiteY50" fmla="*/ 1682139 h 2546032"/>
                <a:gd name="connsiteX51" fmla="*/ 589574 w 1504473"/>
                <a:gd name="connsiteY51" fmla="*/ 1682139 h 2546032"/>
                <a:gd name="connsiteX52" fmla="*/ 590002 w 1504473"/>
                <a:gd name="connsiteY52" fmla="*/ 1743004 h 2546032"/>
                <a:gd name="connsiteX53" fmla="*/ 546711 w 1504473"/>
                <a:gd name="connsiteY53" fmla="*/ 1753291 h 2546032"/>
                <a:gd name="connsiteX54" fmla="*/ 543282 w 1504473"/>
                <a:gd name="connsiteY54" fmla="*/ 1759720 h 2546032"/>
                <a:gd name="connsiteX55" fmla="*/ 397978 w 1504473"/>
                <a:gd name="connsiteY55" fmla="*/ 1905024 h 2546032"/>
                <a:gd name="connsiteX56" fmla="*/ 394121 w 1504473"/>
                <a:gd name="connsiteY56" fmla="*/ 1926027 h 2546032"/>
                <a:gd name="connsiteX57" fmla="*/ 380833 w 1504473"/>
                <a:gd name="connsiteY57" fmla="*/ 1992892 h 2546032"/>
                <a:gd name="connsiteX58" fmla="*/ 782884 w 1504473"/>
                <a:gd name="connsiteY58" fmla="*/ 1590842 h 2546032"/>
                <a:gd name="connsiteX59" fmla="*/ 782884 w 1504473"/>
                <a:gd name="connsiteY59" fmla="*/ 1514975 h 2546032"/>
                <a:gd name="connsiteX60" fmla="*/ 766596 w 1504473"/>
                <a:gd name="connsiteY60" fmla="*/ 1504688 h 2546032"/>
                <a:gd name="connsiteX61" fmla="*/ 767025 w 1504473"/>
                <a:gd name="connsiteY61" fmla="*/ 1444252 h 2546032"/>
                <a:gd name="connsiteX62" fmla="*/ 827461 w 1504473"/>
                <a:gd name="connsiteY62" fmla="*/ 1443823 h 2546032"/>
                <a:gd name="connsiteX63" fmla="*/ 827889 w 1504473"/>
                <a:gd name="connsiteY63" fmla="*/ 1505117 h 2546032"/>
                <a:gd name="connsiteX64" fmla="*/ 812459 w 1504473"/>
                <a:gd name="connsiteY64" fmla="*/ 1514975 h 2546032"/>
                <a:gd name="connsiteX65" fmla="*/ 812030 w 1504473"/>
                <a:gd name="connsiteY65" fmla="*/ 1596842 h 2546032"/>
                <a:gd name="connsiteX66" fmla="*/ 812030 w 1504473"/>
                <a:gd name="connsiteY66" fmla="*/ 1602843 h 2546032"/>
                <a:gd name="connsiteX67" fmla="*/ 373547 w 1504473"/>
                <a:gd name="connsiteY67" fmla="*/ 2041755 h 2546032"/>
                <a:gd name="connsiteX68" fmla="*/ 369261 w 1504473"/>
                <a:gd name="connsiteY68" fmla="*/ 2041755 h 2546032"/>
                <a:gd name="connsiteX69" fmla="*/ 348258 w 1504473"/>
                <a:gd name="connsiteY69" fmla="*/ 2103906 h 2546032"/>
                <a:gd name="connsiteX70" fmla="*/ 340971 w 1504473"/>
                <a:gd name="connsiteY70" fmla="*/ 2121480 h 2546032"/>
                <a:gd name="connsiteX71" fmla="*/ 370546 w 1504473"/>
                <a:gd name="connsiteY71" fmla="*/ 2121480 h 2546032"/>
                <a:gd name="connsiteX72" fmla="*/ 638437 w 1504473"/>
                <a:gd name="connsiteY72" fmla="*/ 1853589 h 2546032"/>
                <a:gd name="connsiteX73" fmla="*/ 649153 w 1504473"/>
                <a:gd name="connsiteY73" fmla="*/ 1811584 h 2546032"/>
                <a:gd name="connsiteX74" fmla="*/ 710017 w 1504473"/>
                <a:gd name="connsiteY74" fmla="*/ 1811584 h 2546032"/>
                <a:gd name="connsiteX75" fmla="*/ 710017 w 1504473"/>
                <a:gd name="connsiteY75" fmla="*/ 1872020 h 2546032"/>
                <a:gd name="connsiteX76" fmla="*/ 656439 w 1504473"/>
                <a:gd name="connsiteY76" fmla="*/ 1877592 h 2546032"/>
                <a:gd name="connsiteX77" fmla="*/ 383405 w 1504473"/>
                <a:gd name="connsiteY77" fmla="*/ 2150626 h 2546032"/>
                <a:gd name="connsiteX78" fmla="*/ 377404 w 1504473"/>
                <a:gd name="connsiteY78" fmla="*/ 2150626 h 2546032"/>
                <a:gd name="connsiteX79" fmla="*/ 329827 w 1504473"/>
                <a:gd name="connsiteY79" fmla="*/ 2150626 h 2546032"/>
                <a:gd name="connsiteX80" fmla="*/ 314396 w 1504473"/>
                <a:gd name="connsiteY80" fmla="*/ 2199489 h 2546032"/>
                <a:gd name="connsiteX81" fmla="*/ 324255 w 1504473"/>
                <a:gd name="connsiteY81" fmla="*/ 2218349 h 2546032"/>
                <a:gd name="connsiteX82" fmla="*/ 408694 w 1504473"/>
                <a:gd name="connsiteY82" fmla="*/ 2218349 h 2546032"/>
                <a:gd name="connsiteX83" fmla="*/ 752880 w 1504473"/>
                <a:gd name="connsiteY83" fmla="*/ 1874163 h 2546032"/>
                <a:gd name="connsiteX84" fmla="*/ 752880 w 1504473"/>
                <a:gd name="connsiteY84" fmla="*/ 1718572 h 2546032"/>
                <a:gd name="connsiteX85" fmla="*/ 756738 w 1504473"/>
                <a:gd name="connsiteY85" fmla="*/ 1708714 h 2546032"/>
                <a:gd name="connsiteX86" fmla="*/ 768310 w 1504473"/>
                <a:gd name="connsiteY86" fmla="*/ 1686425 h 2546032"/>
                <a:gd name="connsiteX87" fmla="*/ 828747 w 1504473"/>
                <a:gd name="connsiteY87" fmla="*/ 1686425 h 2546032"/>
                <a:gd name="connsiteX88" fmla="*/ 828747 w 1504473"/>
                <a:gd name="connsiteY88" fmla="*/ 1746861 h 2546032"/>
                <a:gd name="connsiteX89" fmla="*/ 782026 w 1504473"/>
                <a:gd name="connsiteY89" fmla="*/ 1756720 h 2546032"/>
                <a:gd name="connsiteX90" fmla="*/ 782026 w 1504473"/>
                <a:gd name="connsiteY90" fmla="*/ 1887879 h 2546032"/>
                <a:gd name="connsiteX91" fmla="*/ 421553 w 1504473"/>
                <a:gd name="connsiteY91" fmla="*/ 2248781 h 2546032"/>
                <a:gd name="connsiteX92" fmla="*/ 340543 w 1504473"/>
                <a:gd name="connsiteY92" fmla="*/ 2248781 h 2546032"/>
                <a:gd name="connsiteX93" fmla="*/ 362402 w 1504473"/>
                <a:gd name="connsiteY93" fmla="*/ 2288643 h 2546032"/>
                <a:gd name="connsiteX94" fmla="*/ 391978 w 1504473"/>
                <a:gd name="connsiteY94" fmla="*/ 2310075 h 2546032"/>
                <a:gd name="connsiteX95" fmla="*/ 393692 w 1504473"/>
                <a:gd name="connsiteY95" fmla="*/ 2310075 h 2546032"/>
                <a:gd name="connsiteX96" fmla="*/ 812887 w 1504473"/>
                <a:gd name="connsiteY96" fmla="*/ 1890879 h 2546032"/>
                <a:gd name="connsiteX97" fmla="*/ 813316 w 1504473"/>
                <a:gd name="connsiteY97" fmla="*/ 1812869 h 2546032"/>
                <a:gd name="connsiteX98" fmla="*/ 813316 w 1504473"/>
                <a:gd name="connsiteY98" fmla="*/ 1806869 h 2546032"/>
                <a:gd name="connsiteX99" fmla="*/ 911900 w 1504473"/>
                <a:gd name="connsiteY99" fmla="*/ 1708285 h 2546032"/>
                <a:gd name="connsiteX100" fmla="*/ 893469 w 1504473"/>
                <a:gd name="connsiteY100" fmla="*/ 1639276 h 2546032"/>
                <a:gd name="connsiteX101" fmla="*/ 887468 w 1504473"/>
                <a:gd name="connsiteY101" fmla="*/ 1634133 h 2546032"/>
                <a:gd name="connsiteX102" fmla="*/ 887468 w 1504473"/>
                <a:gd name="connsiteY102" fmla="*/ 1573268 h 2546032"/>
                <a:gd name="connsiteX103" fmla="*/ 948333 w 1504473"/>
                <a:gd name="connsiteY103" fmla="*/ 1573268 h 2546032"/>
                <a:gd name="connsiteX104" fmla="*/ 948333 w 1504473"/>
                <a:gd name="connsiteY104" fmla="*/ 1633704 h 2546032"/>
                <a:gd name="connsiteX105" fmla="*/ 926045 w 1504473"/>
                <a:gd name="connsiteY105" fmla="*/ 1645706 h 2546032"/>
                <a:gd name="connsiteX106" fmla="*/ 942761 w 1504473"/>
                <a:gd name="connsiteY106" fmla="*/ 1708714 h 2546032"/>
                <a:gd name="connsiteX107" fmla="*/ 944904 w 1504473"/>
                <a:gd name="connsiteY107" fmla="*/ 1716857 h 2546032"/>
                <a:gd name="connsiteX108" fmla="*/ 842891 w 1504473"/>
                <a:gd name="connsiteY108" fmla="*/ 1819299 h 2546032"/>
                <a:gd name="connsiteX109" fmla="*/ 842891 w 1504473"/>
                <a:gd name="connsiteY109" fmla="*/ 1896451 h 2546032"/>
                <a:gd name="connsiteX110" fmla="*/ 842891 w 1504473"/>
                <a:gd name="connsiteY110" fmla="*/ 1902452 h 2546032"/>
                <a:gd name="connsiteX111" fmla="*/ 417267 w 1504473"/>
                <a:gd name="connsiteY111" fmla="*/ 2328077 h 2546032"/>
                <a:gd name="connsiteX112" fmla="*/ 446842 w 1504473"/>
                <a:gd name="connsiteY112" fmla="*/ 2350794 h 2546032"/>
                <a:gd name="connsiteX113" fmla="*/ 862608 w 1504473"/>
                <a:gd name="connsiteY113" fmla="*/ 1935028 h 2546032"/>
                <a:gd name="connsiteX114" fmla="*/ 884896 w 1504473"/>
                <a:gd name="connsiteY114" fmla="*/ 1852303 h 2546032"/>
                <a:gd name="connsiteX115" fmla="*/ 885754 w 1504473"/>
                <a:gd name="connsiteY115" fmla="*/ 1848874 h 2546032"/>
                <a:gd name="connsiteX116" fmla="*/ 1008340 w 1504473"/>
                <a:gd name="connsiteY116" fmla="*/ 1726287 h 2546032"/>
                <a:gd name="connsiteX117" fmla="*/ 1008340 w 1504473"/>
                <a:gd name="connsiteY117" fmla="*/ 1515832 h 2546032"/>
                <a:gd name="connsiteX118" fmla="*/ 1007055 w 1504473"/>
                <a:gd name="connsiteY118" fmla="*/ 1514975 h 2546032"/>
                <a:gd name="connsiteX119" fmla="*/ 1007055 w 1504473"/>
                <a:gd name="connsiteY119" fmla="*/ 1454110 h 2546032"/>
                <a:gd name="connsiteX120" fmla="*/ 1067491 w 1504473"/>
                <a:gd name="connsiteY120" fmla="*/ 1454539 h 2546032"/>
                <a:gd name="connsiteX121" fmla="*/ 1067491 w 1504473"/>
                <a:gd name="connsiteY121" fmla="*/ 1514975 h 2546032"/>
                <a:gd name="connsiteX122" fmla="*/ 1037487 w 1504473"/>
                <a:gd name="connsiteY122" fmla="*/ 1527834 h 2546032"/>
                <a:gd name="connsiteX123" fmla="*/ 1037487 w 1504473"/>
                <a:gd name="connsiteY123" fmla="*/ 1732717 h 2546032"/>
                <a:gd name="connsiteX124" fmla="*/ 1037487 w 1504473"/>
                <a:gd name="connsiteY124" fmla="*/ 1738717 h 2546032"/>
                <a:gd name="connsiteX125" fmla="*/ 911471 w 1504473"/>
                <a:gd name="connsiteY125" fmla="*/ 1864733 h 2546032"/>
                <a:gd name="connsiteX126" fmla="*/ 889611 w 1504473"/>
                <a:gd name="connsiteY126" fmla="*/ 1946601 h 2546032"/>
                <a:gd name="connsiteX127" fmla="*/ 888754 w 1504473"/>
                <a:gd name="connsiteY127" fmla="*/ 1950458 h 2546032"/>
                <a:gd name="connsiteX128" fmla="*/ 469559 w 1504473"/>
                <a:gd name="connsiteY128" fmla="*/ 2369654 h 2546032"/>
                <a:gd name="connsiteX129" fmla="*/ 479417 w 1504473"/>
                <a:gd name="connsiteY129" fmla="*/ 2377797 h 2546032"/>
                <a:gd name="connsiteX130" fmla="*/ 1033201 w 1504473"/>
                <a:gd name="connsiteY130" fmla="*/ 1824014 h 2546032"/>
                <a:gd name="connsiteX131" fmla="*/ 1039202 w 1504473"/>
                <a:gd name="connsiteY131" fmla="*/ 1824014 h 2546032"/>
                <a:gd name="connsiteX132" fmla="*/ 1113354 w 1504473"/>
                <a:gd name="connsiteY132" fmla="*/ 1823585 h 2546032"/>
                <a:gd name="connsiteX133" fmla="*/ 1123212 w 1504473"/>
                <a:gd name="connsiteY133" fmla="*/ 1809012 h 2546032"/>
                <a:gd name="connsiteX134" fmla="*/ 1184077 w 1504473"/>
                <a:gd name="connsiteY134" fmla="*/ 1809012 h 2546032"/>
                <a:gd name="connsiteX135" fmla="*/ 1184077 w 1504473"/>
                <a:gd name="connsiteY135" fmla="*/ 1869448 h 2546032"/>
                <a:gd name="connsiteX136" fmla="*/ 1123641 w 1504473"/>
                <a:gd name="connsiteY136" fmla="*/ 1869448 h 2546032"/>
                <a:gd name="connsiteX137" fmla="*/ 1113354 w 1504473"/>
                <a:gd name="connsiteY137" fmla="*/ 1852732 h 2546032"/>
                <a:gd name="connsiteX138" fmla="*/ 1046488 w 1504473"/>
                <a:gd name="connsiteY138" fmla="*/ 1852732 h 2546032"/>
                <a:gd name="connsiteX139" fmla="*/ 502563 w 1504473"/>
                <a:gd name="connsiteY139" fmla="*/ 2396657 h 2546032"/>
                <a:gd name="connsiteX140" fmla="*/ 529566 w 1504473"/>
                <a:gd name="connsiteY140" fmla="*/ 2419374 h 2546032"/>
                <a:gd name="connsiteX141" fmla="*/ 869466 w 1504473"/>
                <a:gd name="connsiteY141" fmla="*/ 2079474 h 2546032"/>
                <a:gd name="connsiteX142" fmla="*/ 872895 w 1504473"/>
                <a:gd name="connsiteY142" fmla="*/ 2076474 h 2546032"/>
                <a:gd name="connsiteX143" fmla="*/ 885325 w 1504473"/>
                <a:gd name="connsiteY143" fmla="*/ 2047327 h 2546032"/>
                <a:gd name="connsiteX144" fmla="*/ 946190 w 1504473"/>
                <a:gd name="connsiteY144" fmla="*/ 2047327 h 2546032"/>
                <a:gd name="connsiteX145" fmla="*/ 946190 w 1504473"/>
                <a:gd name="connsiteY145" fmla="*/ 2107763 h 2546032"/>
                <a:gd name="connsiteX146" fmla="*/ 912328 w 1504473"/>
                <a:gd name="connsiteY146" fmla="*/ 2119765 h 2546032"/>
                <a:gd name="connsiteX147" fmla="*/ 911471 w 1504473"/>
                <a:gd name="connsiteY147" fmla="*/ 2120622 h 2546032"/>
                <a:gd name="connsiteX148" fmla="*/ 574143 w 1504473"/>
                <a:gd name="connsiteY148" fmla="*/ 2457950 h 2546032"/>
                <a:gd name="connsiteX149" fmla="*/ 605433 w 1504473"/>
                <a:gd name="connsiteY149" fmla="*/ 2486668 h 2546032"/>
                <a:gd name="connsiteX150" fmla="*/ 1013913 w 1504473"/>
                <a:gd name="connsiteY150" fmla="*/ 2078188 h 2546032"/>
                <a:gd name="connsiteX151" fmla="*/ 1013913 w 1504473"/>
                <a:gd name="connsiteY151" fmla="*/ 1989892 h 2546032"/>
                <a:gd name="connsiteX152" fmla="*/ 1004912 w 1504473"/>
                <a:gd name="connsiteY152" fmla="*/ 1983462 h 2546032"/>
                <a:gd name="connsiteX153" fmla="*/ 1005340 w 1504473"/>
                <a:gd name="connsiteY153" fmla="*/ 1922597 h 2546032"/>
                <a:gd name="connsiteX154" fmla="*/ 1065776 w 1504473"/>
                <a:gd name="connsiteY154" fmla="*/ 1922597 h 2546032"/>
                <a:gd name="connsiteX155" fmla="*/ 1065776 w 1504473"/>
                <a:gd name="connsiteY155" fmla="*/ 1983034 h 2546032"/>
                <a:gd name="connsiteX156" fmla="*/ 1052917 w 1504473"/>
                <a:gd name="connsiteY156" fmla="*/ 1992035 h 2546032"/>
                <a:gd name="connsiteX157" fmla="*/ 1052917 w 1504473"/>
                <a:gd name="connsiteY157" fmla="*/ 2086332 h 2546032"/>
                <a:gd name="connsiteX158" fmla="*/ 1052917 w 1504473"/>
                <a:gd name="connsiteY158" fmla="*/ 2094476 h 2546032"/>
                <a:gd name="connsiteX159" fmla="*/ 634151 w 1504473"/>
                <a:gd name="connsiteY159" fmla="*/ 2513243 h 2546032"/>
                <a:gd name="connsiteX160" fmla="*/ 665440 w 1504473"/>
                <a:gd name="connsiteY160" fmla="*/ 2544104 h 2546032"/>
                <a:gd name="connsiteX161" fmla="*/ 1260801 w 1504473"/>
                <a:gd name="connsiteY161" fmla="*/ 1948744 h 2546032"/>
                <a:gd name="connsiteX162" fmla="*/ 1260801 w 1504473"/>
                <a:gd name="connsiteY162" fmla="*/ 1797010 h 2546032"/>
                <a:gd name="connsiteX163" fmla="*/ 1260801 w 1504473"/>
                <a:gd name="connsiteY163" fmla="*/ 1785009 h 2546032"/>
                <a:gd name="connsiteX164" fmla="*/ 1349097 w 1504473"/>
                <a:gd name="connsiteY164" fmla="*/ 1696712 h 2546032"/>
                <a:gd name="connsiteX165" fmla="*/ 1361099 w 1504473"/>
                <a:gd name="connsiteY165" fmla="*/ 1696712 h 2546032"/>
                <a:gd name="connsiteX166" fmla="*/ 1497830 w 1504473"/>
                <a:gd name="connsiteY166" fmla="*/ 1697141 h 2546032"/>
                <a:gd name="connsiteX167" fmla="*/ 1502117 w 1504473"/>
                <a:gd name="connsiteY167" fmla="*/ 1692854 h 2546032"/>
                <a:gd name="connsiteX168" fmla="*/ 1353812 w 1504473"/>
                <a:gd name="connsiteY168" fmla="*/ 435269 h 2546032"/>
                <a:gd name="connsiteX169" fmla="*/ 1304520 w 1504473"/>
                <a:gd name="connsiteY169" fmla="*/ 413837 h 2546032"/>
                <a:gd name="connsiteX170" fmla="*/ 1289947 w 1504473"/>
                <a:gd name="connsiteY170" fmla="*/ 404408 h 2546032"/>
                <a:gd name="connsiteX171" fmla="*/ 1289947 w 1504473"/>
                <a:gd name="connsiteY171" fmla="*/ 467416 h 2546032"/>
                <a:gd name="connsiteX172" fmla="*/ 1295519 w 1504473"/>
                <a:gd name="connsiteY172" fmla="*/ 472130 h 2546032"/>
                <a:gd name="connsiteX173" fmla="*/ 1295519 w 1504473"/>
                <a:gd name="connsiteY173" fmla="*/ 532995 h 2546032"/>
                <a:gd name="connsiteX174" fmla="*/ 1234655 w 1504473"/>
                <a:gd name="connsiteY174" fmla="*/ 532995 h 2546032"/>
                <a:gd name="connsiteX175" fmla="*/ 1234655 w 1504473"/>
                <a:gd name="connsiteY175" fmla="*/ 472559 h 2546032"/>
                <a:gd name="connsiteX176" fmla="*/ 1260801 w 1504473"/>
                <a:gd name="connsiteY176" fmla="*/ 460558 h 2546032"/>
                <a:gd name="connsiteX177" fmla="*/ 1260801 w 1504473"/>
                <a:gd name="connsiteY177" fmla="*/ 388120 h 2546032"/>
                <a:gd name="connsiteX178" fmla="*/ 1260801 w 1504473"/>
                <a:gd name="connsiteY178" fmla="*/ 384262 h 2546032"/>
                <a:gd name="connsiteX179" fmla="*/ 1217938 w 1504473"/>
                <a:gd name="connsiteY179" fmla="*/ 351258 h 2546032"/>
                <a:gd name="connsiteX180" fmla="*/ 1166503 w 1504473"/>
                <a:gd name="connsiteY180" fmla="*/ 301966 h 2546032"/>
                <a:gd name="connsiteX181" fmla="*/ 1157073 w 1504473"/>
                <a:gd name="connsiteY181" fmla="*/ 283107 h 2546032"/>
                <a:gd name="connsiteX182" fmla="*/ 1132642 w 1504473"/>
                <a:gd name="connsiteY182" fmla="*/ 307538 h 2546032"/>
                <a:gd name="connsiteX183" fmla="*/ 1132642 w 1504473"/>
                <a:gd name="connsiteY183" fmla="*/ 342686 h 2546032"/>
                <a:gd name="connsiteX184" fmla="*/ 1177647 w 1504473"/>
                <a:gd name="connsiteY184" fmla="*/ 352973 h 2546032"/>
                <a:gd name="connsiteX185" fmla="*/ 1177647 w 1504473"/>
                <a:gd name="connsiteY185" fmla="*/ 413409 h 2546032"/>
                <a:gd name="connsiteX186" fmla="*/ 1116783 w 1504473"/>
                <a:gd name="connsiteY186" fmla="*/ 413409 h 2546032"/>
                <a:gd name="connsiteX187" fmla="*/ 1113354 w 1504473"/>
                <a:gd name="connsiteY187" fmla="*/ 356830 h 2546032"/>
                <a:gd name="connsiteX188" fmla="*/ 1113354 w 1504473"/>
                <a:gd name="connsiteY188" fmla="*/ 303681 h 2546032"/>
                <a:gd name="connsiteX189" fmla="*/ 1113782 w 1504473"/>
                <a:gd name="connsiteY189" fmla="*/ 299395 h 2546032"/>
                <a:gd name="connsiteX190" fmla="*/ 1156216 w 1504473"/>
                <a:gd name="connsiteY190" fmla="*/ 256961 h 2546032"/>
                <a:gd name="connsiteX191" fmla="*/ 1168646 w 1504473"/>
                <a:gd name="connsiteY191" fmla="*/ 173379 h 2546032"/>
                <a:gd name="connsiteX192" fmla="*/ 1169075 w 1504473"/>
                <a:gd name="connsiteY192" fmla="*/ 171664 h 2546032"/>
                <a:gd name="connsiteX193" fmla="*/ 1110782 w 1504473"/>
                <a:gd name="connsiteY193" fmla="*/ 169950 h 2546032"/>
                <a:gd name="connsiteX194" fmla="*/ 1106067 w 1504473"/>
                <a:gd name="connsiteY194" fmla="*/ 164378 h 2546032"/>
                <a:gd name="connsiteX195" fmla="*/ 1051203 w 1504473"/>
                <a:gd name="connsiteY195" fmla="*/ 163949 h 2546032"/>
                <a:gd name="connsiteX196" fmla="*/ 1043059 w 1504473"/>
                <a:gd name="connsiteY196" fmla="*/ 163949 h 2546032"/>
                <a:gd name="connsiteX197" fmla="*/ 880182 w 1504473"/>
                <a:gd name="connsiteY197" fmla="*/ 3215 h 2546032"/>
                <a:gd name="connsiteX198" fmla="*/ 776454 w 1504473"/>
                <a:gd name="connsiteY198" fmla="*/ 3215 h 2546032"/>
                <a:gd name="connsiteX199" fmla="*/ 774740 w 1504473"/>
                <a:gd name="connsiteY199" fmla="*/ 14359 h 2546032"/>
                <a:gd name="connsiteX200" fmla="*/ 771740 w 1504473"/>
                <a:gd name="connsiteY200" fmla="*/ 28504 h 2546032"/>
                <a:gd name="connsiteX201" fmla="*/ 861751 w 1504473"/>
                <a:gd name="connsiteY201" fmla="*/ 28504 h 2546032"/>
                <a:gd name="connsiteX202" fmla="*/ 869895 w 1504473"/>
                <a:gd name="connsiteY202" fmla="*/ 28504 h 2546032"/>
                <a:gd name="connsiteX203" fmla="*/ 1057204 w 1504473"/>
                <a:gd name="connsiteY203" fmla="*/ 215384 h 2546032"/>
                <a:gd name="connsiteX204" fmla="*/ 1062776 w 1504473"/>
                <a:gd name="connsiteY204" fmla="*/ 231672 h 2546032"/>
                <a:gd name="connsiteX205" fmla="*/ 1055489 w 1504473"/>
                <a:gd name="connsiteY205" fmla="*/ 283107 h 2546032"/>
                <a:gd name="connsiteX206" fmla="*/ 995053 w 1504473"/>
                <a:gd name="connsiteY206" fmla="*/ 283107 h 2546032"/>
                <a:gd name="connsiteX207" fmla="*/ 994625 w 1504473"/>
                <a:gd name="connsiteY207" fmla="*/ 222242 h 2546032"/>
                <a:gd name="connsiteX208" fmla="*/ 1002340 w 1504473"/>
                <a:gd name="connsiteY208" fmla="*/ 215813 h 2546032"/>
                <a:gd name="connsiteX209" fmla="*/ 853607 w 1504473"/>
                <a:gd name="connsiteY209" fmla="*/ 67080 h 2546032"/>
                <a:gd name="connsiteX210" fmla="*/ 758881 w 1504473"/>
                <a:gd name="connsiteY210" fmla="*/ 67080 h 2546032"/>
                <a:gd name="connsiteX211" fmla="*/ 746879 w 1504473"/>
                <a:gd name="connsiteY211" fmla="*/ 89797 h 2546032"/>
                <a:gd name="connsiteX212" fmla="*/ 742593 w 1504473"/>
                <a:gd name="connsiteY212" fmla="*/ 95798 h 2546032"/>
                <a:gd name="connsiteX213" fmla="*/ 844177 w 1504473"/>
                <a:gd name="connsiteY213" fmla="*/ 95798 h 2546032"/>
                <a:gd name="connsiteX214" fmla="*/ 848035 w 1504473"/>
                <a:gd name="connsiteY214" fmla="*/ 95798 h 2546032"/>
                <a:gd name="connsiteX215" fmla="*/ 958191 w 1504473"/>
                <a:gd name="connsiteY215" fmla="*/ 205954 h 2546032"/>
                <a:gd name="connsiteX216" fmla="*/ 958191 w 1504473"/>
                <a:gd name="connsiteY216" fmla="*/ 209812 h 2546032"/>
                <a:gd name="connsiteX217" fmla="*/ 958191 w 1504473"/>
                <a:gd name="connsiteY217" fmla="*/ 369260 h 2546032"/>
                <a:gd name="connsiteX218" fmla="*/ 1120212 w 1504473"/>
                <a:gd name="connsiteY218" fmla="*/ 531281 h 2546032"/>
                <a:gd name="connsiteX219" fmla="*/ 1167360 w 1504473"/>
                <a:gd name="connsiteY219" fmla="*/ 530852 h 2546032"/>
                <a:gd name="connsiteX220" fmla="*/ 1171647 w 1504473"/>
                <a:gd name="connsiteY220" fmla="*/ 530852 h 2546032"/>
                <a:gd name="connsiteX221" fmla="*/ 1250514 w 1504473"/>
                <a:gd name="connsiteY221" fmla="*/ 609719 h 2546032"/>
                <a:gd name="connsiteX222" fmla="*/ 1250514 w 1504473"/>
                <a:gd name="connsiteY222" fmla="*/ 613577 h 2546032"/>
                <a:gd name="connsiteX223" fmla="*/ 1250514 w 1504473"/>
                <a:gd name="connsiteY223" fmla="*/ 659868 h 2546032"/>
                <a:gd name="connsiteX224" fmla="*/ 1250514 w 1504473"/>
                <a:gd name="connsiteY224" fmla="*/ 664154 h 2546032"/>
                <a:gd name="connsiteX225" fmla="*/ 1160931 w 1504473"/>
                <a:gd name="connsiteY225" fmla="*/ 753737 h 2546032"/>
                <a:gd name="connsiteX226" fmla="*/ 1156645 w 1504473"/>
                <a:gd name="connsiteY226" fmla="*/ 753737 h 2546032"/>
                <a:gd name="connsiteX227" fmla="*/ 1068348 w 1504473"/>
                <a:gd name="connsiteY227" fmla="*/ 753737 h 2546032"/>
                <a:gd name="connsiteX228" fmla="*/ 1055918 w 1504473"/>
                <a:gd name="connsiteY228" fmla="*/ 785027 h 2546032"/>
                <a:gd name="connsiteX229" fmla="*/ 995053 w 1504473"/>
                <a:gd name="connsiteY229" fmla="*/ 784598 h 2546032"/>
                <a:gd name="connsiteX230" fmla="*/ 995053 w 1504473"/>
                <a:gd name="connsiteY230" fmla="*/ 724162 h 2546032"/>
                <a:gd name="connsiteX231" fmla="*/ 1055489 w 1504473"/>
                <a:gd name="connsiteY231" fmla="*/ 723733 h 2546032"/>
                <a:gd name="connsiteX232" fmla="*/ 1062776 w 1504473"/>
                <a:gd name="connsiteY232" fmla="*/ 733592 h 2546032"/>
                <a:gd name="connsiteX233" fmla="*/ 1152359 w 1504473"/>
                <a:gd name="connsiteY233" fmla="*/ 733592 h 2546032"/>
                <a:gd name="connsiteX234" fmla="*/ 1230368 w 1504473"/>
                <a:gd name="connsiteY234" fmla="*/ 655582 h 2546032"/>
                <a:gd name="connsiteX235" fmla="*/ 1230797 w 1504473"/>
                <a:gd name="connsiteY235" fmla="*/ 617434 h 2546032"/>
                <a:gd name="connsiteX236" fmla="*/ 1163074 w 1504473"/>
                <a:gd name="connsiteY236" fmla="*/ 551426 h 2546032"/>
                <a:gd name="connsiteX237" fmla="*/ 1115497 w 1504473"/>
                <a:gd name="connsiteY237" fmla="*/ 551426 h 2546032"/>
                <a:gd name="connsiteX238" fmla="*/ 1111211 w 1504473"/>
                <a:gd name="connsiteY238" fmla="*/ 550997 h 2546032"/>
                <a:gd name="connsiteX239" fmla="*/ 938475 w 1504473"/>
                <a:gd name="connsiteY239" fmla="*/ 378262 h 2546032"/>
                <a:gd name="connsiteX240" fmla="*/ 938475 w 1504473"/>
                <a:gd name="connsiteY240" fmla="*/ 374404 h 2546032"/>
                <a:gd name="connsiteX241" fmla="*/ 938475 w 1504473"/>
                <a:gd name="connsiteY241" fmla="*/ 214955 h 2546032"/>
                <a:gd name="connsiteX242" fmla="*/ 839891 w 1504473"/>
                <a:gd name="connsiteY242" fmla="*/ 116372 h 2546032"/>
                <a:gd name="connsiteX243" fmla="*/ 722876 w 1504473"/>
                <a:gd name="connsiteY243" fmla="*/ 116372 h 2546032"/>
                <a:gd name="connsiteX244" fmla="*/ 692444 w 1504473"/>
                <a:gd name="connsiteY244" fmla="*/ 142089 h 2546032"/>
                <a:gd name="connsiteX245" fmla="*/ 831318 w 1504473"/>
                <a:gd name="connsiteY245" fmla="*/ 142089 h 2546032"/>
                <a:gd name="connsiteX246" fmla="*/ 835605 w 1504473"/>
                <a:gd name="connsiteY246" fmla="*/ 142518 h 2546032"/>
                <a:gd name="connsiteX247" fmla="*/ 914900 w 1504473"/>
                <a:gd name="connsiteY247" fmla="*/ 221813 h 2546032"/>
                <a:gd name="connsiteX248" fmla="*/ 914900 w 1504473"/>
                <a:gd name="connsiteY248" fmla="*/ 393263 h 2546032"/>
                <a:gd name="connsiteX249" fmla="*/ 1126212 w 1504473"/>
                <a:gd name="connsiteY249" fmla="*/ 604576 h 2546032"/>
                <a:gd name="connsiteX250" fmla="*/ 1175504 w 1504473"/>
                <a:gd name="connsiteY250" fmla="*/ 612291 h 2546032"/>
                <a:gd name="connsiteX251" fmla="*/ 1175504 w 1504473"/>
                <a:gd name="connsiteY251" fmla="*/ 673156 h 2546032"/>
                <a:gd name="connsiteX252" fmla="*/ 1114640 w 1504473"/>
                <a:gd name="connsiteY252" fmla="*/ 673156 h 2546032"/>
                <a:gd name="connsiteX253" fmla="*/ 1110782 w 1504473"/>
                <a:gd name="connsiteY253" fmla="*/ 617434 h 2546032"/>
                <a:gd name="connsiteX254" fmla="*/ 894755 w 1504473"/>
                <a:gd name="connsiteY254" fmla="*/ 401407 h 2546032"/>
                <a:gd name="connsiteX255" fmla="*/ 894755 w 1504473"/>
                <a:gd name="connsiteY255" fmla="*/ 397550 h 2546032"/>
                <a:gd name="connsiteX256" fmla="*/ 895183 w 1504473"/>
                <a:gd name="connsiteY256" fmla="*/ 229957 h 2546032"/>
                <a:gd name="connsiteX257" fmla="*/ 827461 w 1504473"/>
                <a:gd name="connsiteY257" fmla="*/ 162235 h 2546032"/>
                <a:gd name="connsiteX258" fmla="*/ 674013 w 1504473"/>
                <a:gd name="connsiteY258" fmla="*/ 162235 h 2546032"/>
                <a:gd name="connsiteX259" fmla="*/ 657297 w 1504473"/>
                <a:gd name="connsiteY259" fmla="*/ 179380 h 2546032"/>
                <a:gd name="connsiteX260" fmla="*/ 820603 w 1504473"/>
                <a:gd name="connsiteY260" fmla="*/ 179380 h 2546032"/>
                <a:gd name="connsiteX261" fmla="*/ 824889 w 1504473"/>
                <a:gd name="connsiteY261" fmla="*/ 178951 h 2546032"/>
                <a:gd name="connsiteX262" fmla="*/ 878467 w 1504473"/>
                <a:gd name="connsiteY262" fmla="*/ 232529 h 2546032"/>
                <a:gd name="connsiteX263" fmla="*/ 878038 w 1504473"/>
                <a:gd name="connsiteY263" fmla="*/ 236387 h 2546032"/>
                <a:gd name="connsiteX264" fmla="*/ 878038 w 1504473"/>
                <a:gd name="connsiteY264" fmla="*/ 310110 h 2546032"/>
                <a:gd name="connsiteX265" fmla="*/ 878467 w 1504473"/>
                <a:gd name="connsiteY265" fmla="*/ 314396 h 2546032"/>
                <a:gd name="connsiteX266" fmla="*/ 819745 w 1504473"/>
                <a:gd name="connsiteY266" fmla="*/ 373118 h 2546032"/>
                <a:gd name="connsiteX267" fmla="*/ 819745 w 1504473"/>
                <a:gd name="connsiteY267" fmla="*/ 421124 h 2546032"/>
                <a:gd name="connsiteX268" fmla="*/ 908471 w 1504473"/>
                <a:gd name="connsiteY268" fmla="*/ 509849 h 2546032"/>
                <a:gd name="connsiteX269" fmla="*/ 908042 w 1504473"/>
                <a:gd name="connsiteY269" fmla="*/ 513707 h 2546032"/>
                <a:gd name="connsiteX270" fmla="*/ 908042 w 1504473"/>
                <a:gd name="connsiteY270" fmla="*/ 595574 h 2546032"/>
                <a:gd name="connsiteX271" fmla="*/ 932474 w 1504473"/>
                <a:gd name="connsiteY271" fmla="*/ 607147 h 2546032"/>
                <a:gd name="connsiteX272" fmla="*/ 932474 w 1504473"/>
                <a:gd name="connsiteY272" fmla="*/ 668012 h 2546032"/>
                <a:gd name="connsiteX273" fmla="*/ 871609 w 1504473"/>
                <a:gd name="connsiteY273" fmla="*/ 668012 h 2546032"/>
                <a:gd name="connsiteX274" fmla="*/ 872038 w 1504473"/>
                <a:gd name="connsiteY274" fmla="*/ 607147 h 2546032"/>
                <a:gd name="connsiteX275" fmla="*/ 888325 w 1504473"/>
                <a:gd name="connsiteY275" fmla="*/ 597289 h 2546032"/>
                <a:gd name="connsiteX276" fmla="*/ 888325 w 1504473"/>
                <a:gd name="connsiteY276" fmla="*/ 517565 h 2546032"/>
                <a:gd name="connsiteX277" fmla="*/ 800029 w 1504473"/>
                <a:gd name="connsiteY277" fmla="*/ 429268 h 2546032"/>
                <a:gd name="connsiteX278" fmla="*/ 799600 w 1504473"/>
                <a:gd name="connsiteY278" fmla="*/ 424982 h 2546032"/>
                <a:gd name="connsiteX279" fmla="*/ 800029 w 1504473"/>
                <a:gd name="connsiteY279" fmla="*/ 368403 h 2546032"/>
                <a:gd name="connsiteX280" fmla="*/ 800029 w 1504473"/>
                <a:gd name="connsiteY280" fmla="*/ 364117 h 2546032"/>
                <a:gd name="connsiteX281" fmla="*/ 858750 w 1504473"/>
                <a:gd name="connsiteY281" fmla="*/ 305395 h 2546032"/>
                <a:gd name="connsiteX282" fmla="*/ 858750 w 1504473"/>
                <a:gd name="connsiteY282" fmla="*/ 239816 h 2546032"/>
                <a:gd name="connsiteX283" fmla="*/ 816745 w 1504473"/>
                <a:gd name="connsiteY283" fmla="*/ 197810 h 2546032"/>
                <a:gd name="connsiteX284" fmla="*/ 638008 w 1504473"/>
                <a:gd name="connsiteY284" fmla="*/ 197810 h 2546032"/>
                <a:gd name="connsiteX285" fmla="*/ 581001 w 1504473"/>
                <a:gd name="connsiteY285" fmla="*/ 255675 h 2546032"/>
                <a:gd name="connsiteX286" fmla="*/ 738735 w 1504473"/>
                <a:gd name="connsiteY286" fmla="*/ 255246 h 2546032"/>
                <a:gd name="connsiteX287" fmla="*/ 746879 w 1504473"/>
                <a:gd name="connsiteY287" fmla="*/ 243673 h 2546032"/>
                <a:gd name="connsiteX288" fmla="*/ 807315 w 1504473"/>
                <a:gd name="connsiteY288" fmla="*/ 243673 h 2546032"/>
                <a:gd name="connsiteX289" fmla="*/ 807744 w 1504473"/>
                <a:gd name="connsiteY289" fmla="*/ 304538 h 2546032"/>
                <a:gd name="connsiteX290" fmla="*/ 746879 w 1504473"/>
                <a:gd name="connsiteY290" fmla="*/ 304109 h 2546032"/>
                <a:gd name="connsiteX291" fmla="*/ 734449 w 1504473"/>
                <a:gd name="connsiteY291" fmla="*/ 274963 h 2546032"/>
                <a:gd name="connsiteX292" fmla="*/ 561713 w 1504473"/>
                <a:gd name="connsiteY292" fmla="*/ 274963 h 2546032"/>
                <a:gd name="connsiteX293" fmla="*/ 549283 w 1504473"/>
                <a:gd name="connsiteY293" fmla="*/ 287393 h 2546032"/>
                <a:gd name="connsiteX294" fmla="*/ 686443 w 1504473"/>
                <a:gd name="connsiteY294" fmla="*/ 287393 h 2546032"/>
                <a:gd name="connsiteX295" fmla="*/ 690729 w 1504473"/>
                <a:gd name="connsiteY295" fmla="*/ 287822 h 2546032"/>
                <a:gd name="connsiteX296" fmla="*/ 754594 w 1504473"/>
                <a:gd name="connsiteY296" fmla="*/ 351687 h 2546032"/>
                <a:gd name="connsiteX297" fmla="*/ 755023 w 1504473"/>
                <a:gd name="connsiteY297" fmla="*/ 355973 h 2546032"/>
                <a:gd name="connsiteX298" fmla="*/ 755023 w 1504473"/>
                <a:gd name="connsiteY298" fmla="*/ 475559 h 2546032"/>
                <a:gd name="connsiteX299" fmla="*/ 761452 w 1504473"/>
                <a:gd name="connsiteY299" fmla="*/ 481989 h 2546032"/>
                <a:gd name="connsiteX300" fmla="*/ 815459 w 1504473"/>
                <a:gd name="connsiteY300" fmla="*/ 487132 h 2546032"/>
                <a:gd name="connsiteX301" fmla="*/ 815459 w 1504473"/>
                <a:gd name="connsiteY301" fmla="*/ 547997 h 2546032"/>
                <a:gd name="connsiteX302" fmla="*/ 755023 w 1504473"/>
                <a:gd name="connsiteY302" fmla="*/ 547997 h 2546032"/>
                <a:gd name="connsiteX303" fmla="*/ 748165 w 1504473"/>
                <a:gd name="connsiteY303" fmla="*/ 496562 h 2546032"/>
                <a:gd name="connsiteX304" fmla="*/ 735735 w 1504473"/>
                <a:gd name="connsiteY304" fmla="*/ 484132 h 2546032"/>
                <a:gd name="connsiteX305" fmla="*/ 735735 w 1504473"/>
                <a:gd name="connsiteY305" fmla="*/ 479846 h 2546032"/>
                <a:gd name="connsiteX306" fmla="*/ 735735 w 1504473"/>
                <a:gd name="connsiteY306" fmla="*/ 361117 h 2546032"/>
                <a:gd name="connsiteX307" fmla="*/ 683014 w 1504473"/>
                <a:gd name="connsiteY307" fmla="*/ 308396 h 2546032"/>
                <a:gd name="connsiteX308" fmla="*/ 538139 w 1504473"/>
                <a:gd name="connsiteY308" fmla="*/ 308396 h 2546032"/>
                <a:gd name="connsiteX309" fmla="*/ 533853 w 1504473"/>
                <a:gd name="connsiteY309" fmla="*/ 307967 h 2546032"/>
                <a:gd name="connsiteX310" fmla="*/ 532138 w 1504473"/>
                <a:gd name="connsiteY310" fmla="*/ 306253 h 2546032"/>
                <a:gd name="connsiteX311" fmla="*/ 523994 w 1504473"/>
                <a:gd name="connsiteY311" fmla="*/ 314396 h 2546032"/>
                <a:gd name="connsiteX312" fmla="*/ 589145 w 1504473"/>
                <a:gd name="connsiteY312" fmla="*/ 379547 h 2546032"/>
                <a:gd name="connsiteX313" fmla="*/ 623007 w 1504473"/>
                <a:gd name="connsiteY313" fmla="*/ 379547 h 2546032"/>
                <a:gd name="connsiteX314" fmla="*/ 634151 w 1504473"/>
                <a:gd name="connsiteY314" fmla="*/ 358116 h 2546032"/>
                <a:gd name="connsiteX315" fmla="*/ 694587 w 1504473"/>
                <a:gd name="connsiteY315" fmla="*/ 358116 h 2546032"/>
                <a:gd name="connsiteX316" fmla="*/ 695016 w 1504473"/>
                <a:gd name="connsiteY316" fmla="*/ 418981 h 2546032"/>
                <a:gd name="connsiteX317" fmla="*/ 634151 w 1504473"/>
                <a:gd name="connsiteY317" fmla="*/ 418981 h 2546032"/>
                <a:gd name="connsiteX318" fmla="*/ 623435 w 1504473"/>
                <a:gd name="connsiteY318" fmla="*/ 399264 h 2546032"/>
                <a:gd name="connsiteX319" fmla="*/ 581430 w 1504473"/>
                <a:gd name="connsiteY319" fmla="*/ 399264 h 2546032"/>
                <a:gd name="connsiteX320" fmla="*/ 508135 w 1504473"/>
                <a:gd name="connsiteY320" fmla="*/ 327684 h 2546032"/>
                <a:gd name="connsiteX321" fmla="*/ 496562 w 1504473"/>
                <a:gd name="connsiteY321" fmla="*/ 339257 h 2546032"/>
                <a:gd name="connsiteX322" fmla="*/ 487561 w 1504473"/>
                <a:gd name="connsiteY322" fmla="*/ 347829 h 2546032"/>
                <a:gd name="connsiteX323" fmla="*/ 947904 w 1504473"/>
                <a:gd name="connsiteY323" fmla="*/ 807744 h 2546032"/>
                <a:gd name="connsiteX324" fmla="*/ 947904 w 1504473"/>
                <a:gd name="connsiteY324" fmla="*/ 818031 h 2546032"/>
                <a:gd name="connsiteX325" fmla="*/ 947904 w 1504473"/>
                <a:gd name="connsiteY325" fmla="*/ 1055918 h 2546032"/>
                <a:gd name="connsiteX326" fmla="*/ 989481 w 1504473"/>
                <a:gd name="connsiteY326" fmla="*/ 1097494 h 2546032"/>
                <a:gd name="connsiteX327" fmla="*/ 1207651 w 1504473"/>
                <a:gd name="connsiteY327" fmla="*/ 1097066 h 2546032"/>
                <a:gd name="connsiteX328" fmla="*/ 1281803 w 1504473"/>
                <a:gd name="connsiteY328" fmla="*/ 1022914 h 2546032"/>
                <a:gd name="connsiteX329" fmla="*/ 1290804 w 1504473"/>
                <a:gd name="connsiteY329" fmla="*/ 1040059 h 2546032"/>
                <a:gd name="connsiteX330" fmla="*/ 1309235 w 1504473"/>
                <a:gd name="connsiteY330" fmla="*/ 1064919 h 2546032"/>
                <a:gd name="connsiteX331" fmla="*/ 1228225 w 1504473"/>
                <a:gd name="connsiteY331" fmla="*/ 1145929 h 2546032"/>
                <a:gd name="connsiteX332" fmla="*/ 1218367 w 1504473"/>
                <a:gd name="connsiteY332" fmla="*/ 1145929 h 2546032"/>
                <a:gd name="connsiteX333" fmla="*/ 979194 w 1504473"/>
                <a:gd name="connsiteY333" fmla="*/ 1145929 h 2546032"/>
                <a:gd name="connsiteX334" fmla="*/ 968907 w 1504473"/>
                <a:gd name="connsiteY334" fmla="*/ 1145929 h 2546032"/>
                <a:gd name="connsiteX335" fmla="*/ 898184 w 1504473"/>
                <a:gd name="connsiteY335" fmla="*/ 1075206 h 2546032"/>
                <a:gd name="connsiteX336" fmla="*/ 898184 w 1504473"/>
                <a:gd name="connsiteY336" fmla="*/ 1064919 h 2546032"/>
                <a:gd name="connsiteX337" fmla="*/ 898612 w 1504473"/>
                <a:gd name="connsiteY337" fmla="*/ 827032 h 2546032"/>
                <a:gd name="connsiteX338" fmla="*/ 452414 w 1504473"/>
                <a:gd name="connsiteY338" fmla="*/ 381691 h 2546032"/>
                <a:gd name="connsiteX339" fmla="*/ 420696 w 1504473"/>
                <a:gd name="connsiteY339" fmla="*/ 409551 h 2546032"/>
                <a:gd name="connsiteX340" fmla="*/ 414695 w 1504473"/>
                <a:gd name="connsiteY340" fmla="*/ 412980 h 2546032"/>
                <a:gd name="connsiteX341" fmla="*/ 816316 w 1504473"/>
                <a:gd name="connsiteY341" fmla="*/ 814602 h 2546032"/>
                <a:gd name="connsiteX342" fmla="*/ 816745 w 1504473"/>
                <a:gd name="connsiteY342" fmla="*/ 822746 h 2546032"/>
                <a:gd name="connsiteX343" fmla="*/ 816745 w 1504473"/>
                <a:gd name="connsiteY343" fmla="*/ 978765 h 2546032"/>
                <a:gd name="connsiteX344" fmla="*/ 812459 w 1504473"/>
                <a:gd name="connsiteY344" fmla="*/ 1034486 h 2546032"/>
                <a:gd name="connsiteX345" fmla="*/ 752023 w 1504473"/>
                <a:gd name="connsiteY345" fmla="*/ 1034486 h 2546032"/>
                <a:gd name="connsiteX346" fmla="*/ 752023 w 1504473"/>
                <a:gd name="connsiteY346" fmla="*/ 974050 h 2546032"/>
                <a:gd name="connsiteX347" fmla="*/ 777312 w 1504473"/>
                <a:gd name="connsiteY347" fmla="*/ 962049 h 2546032"/>
                <a:gd name="connsiteX348" fmla="*/ 777312 w 1504473"/>
                <a:gd name="connsiteY348" fmla="*/ 830890 h 2546032"/>
                <a:gd name="connsiteX349" fmla="*/ 358973 w 1504473"/>
                <a:gd name="connsiteY349" fmla="*/ 412552 h 2546032"/>
                <a:gd name="connsiteX350" fmla="*/ 341400 w 1504473"/>
                <a:gd name="connsiteY350" fmla="*/ 413837 h 2546032"/>
                <a:gd name="connsiteX351" fmla="*/ 553998 w 1504473"/>
                <a:gd name="connsiteY351" fmla="*/ 626436 h 2546032"/>
                <a:gd name="connsiteX352" fmla="*/ 553998 w 1504473"/>
                <a:gd name="connsiteY352" fmla="*/ 630293 h 2546032"/>
                <a:gd name="connsiteX353" fmla="*/ 553569 w 1504473"/>
                <a:gd name="connsiteY353" fmla="*/ 719447 h 2546032"/>
                <a:gd name="connsiteX354" fmla="*/ 569857 w 1504473"/>
                <a:gd name="connsiteY354" fmla="*/ 729306 h 2546032"/>
                <a:gd name="connsiteX355" fmla="*/ 569857 w 1504473"/>
                <a:gd name="connsiteY355" fmla="*/ 790170 h 2546032"/>
                <a:gd name="connsiteX356" fmla="*/ 508992 w 1504473"/>
                <a:gd name="connsiteY356" fmla="*/ 790170 h 2546032"/>
                <a:gd name="connsiteX357" fmla="*/ 508992 w 1504473"/>
                <a:gd name="connsiteY357" fmla="*/ 729734 h 2546032"/>
                <a:gd name="connsiteX358" fmla="*/ 533853 w 1504473"/>
                <a:gd name="connsiteY358" fmla="*/ 717733 h 2546032"/>
                <a:gd name="connsiteX359" fmla="*/ 533853 w 1504473"/>
                <a:gd name="connsiteY359" fmla="*/ 634579 h 2546032"/>
                <a:gd name="connsiteX360" fmla="*/ 316111 w 1504473"/>
                <a:gd name="connsiteY360" fmla="*/ 416838 h 2546032"/>
                <a:gd name="connsiteX361" fmla="*/ 240673 w 1504473"/>
                <a:gd name="connsiteY361" fmla="*/ 442555 h 2546032"/>
                <a:gd name="connsiteX362" fmla="*/ 237244 w 1504473"/>
                <a:gd name="connsiteY362" fmla="*/ 444698 h 2546032"/>
                <a:gd name="connsiteX363" fmla="*/ 391549 w 1504473"/>
                <a:gd name="connsiteY363" fmla="*/ 599003 h 2546032"/>
                <a:gd name="connsiteX364" fmla="*/ 443841 w 1504473"/>
                <a:gd name="connsiteY364" fmla="*/ 605433 h 2546032"/>
                <a:gd name="connsiteX365" fmla="*/ 444270 w 1504473"/>
                <a:gd name="connsiteY365" fmla="*/ 666298 h 2546032"/>
                <a:gd name="connsiteX366" fmla="*/ 383405 w 1504473"/>
                <a:gd name="connsiteY366" fmla="*/ 665869 h 2546032"/>
                <a:gd name="connsiteX367" fmla="*/ 377833 w 1504473"/>
                <a:gd name="connsiteY367" fmla="*/ 612719 h 2546032"/>
                <a:gd name="connsiteX368" fmla="*/ 221385 w 1504473"/>
                <a:gd name="connsiteY368" fmla="*/ 456271 h 2546032"/>
                <a:gd name="connsiteX369" fmla="*/ 167378 w 1504473"/>
                <a:gd name="connsiteY369" fmla="*/ 496991 h 2546032"/>
                <a:gd name="connsiteX370" fmla="*/ 527852 w 1504473"/>
                <a:gd name="connsiteY370" fmla="*/ 857464 h 2546032"/>
                <a:gd name="connsiteX371" fmla="*/ 622149 w 1504473"/>
                <a:gd name="connsiteY371" fmla="*/ 857036 h 2546032"/>
                <a:gd name="connsiteX372" fmla="*/ 628150 w 1504473"/>
                <a:gd name="connsiteY372" fmla="*/ 849749 h 2546032"/>
                <a:gd name="connsiteX373" fmla="*/ 688586 w 1504473"/>
                <a:gd name="connsiteY373" fmla="*/ 849749 h 2546032"/>
                <a:gd name="connsiteX374" fmla="*/ 688586 w 1504473"/>
                <a:gd name="connsiteY374" fmla="*/ 910614 h 2546032"/>
                <a:gd name="connsiteX375" fmla="*/ 628150 w 1504473"/>
                <a:gd name="connsiteY375" fmla="*/ 910614 h 2546032"/>
                <a:gd name="connsiteX376" fmla="*/ 615720 w 1504473"/>
                <a:gd name="connsiteY376" fmla="*/ 877181 h 2546032"/>
                <a:gd name="connsiteX377" fmla="*/ 523566 w 1504473"/>
                <a:gd name="connsiteY377" fmla="*/ 877610 h 2546032"/>
                <a:gd name="connsiteX378" fmla="*/ 519708 w 1504473"/>
                <a:gd name="connsiteY378" fmla="*/ 877181 h 2546032"/>
                <a:gd name="connsiteX379" fmla="*/ 152376 w 1504473"/>
                <a:gd name="connsiteY379" fmla="*/ 509849 h 2546032"/>
                <a:gd name="connsiteX380" fmla="*/ 113800 w 1504473"/>
                <a:gd name="connsiteY380" fmla="*/ 547568 h 2546032"/>
                <a:gd name="connsiteX381" fmla="*/ 116372 w 1504473"/>
                <a:gd name="connsiteY381" fmla="*/ 547568 h 2546032"/>
                <a:gd name="connsiteX382" fmla="*/ 128802 w 1504473"/>
                <a:gd name="connsiteY382" fmla="*/ 547997 h 2546032"/>
                <a:gd name="connsiteX383" fmla="*/ 289965 w 1504473"/>
                <a:gd name="connsiteY383" fmla="*/ 709160 h 2546032"/>
                <a:gd name="connsiteX384" fmla="*/ 330684 w 1504473"/>
                <a:gd name="connsiteY384" fmla="*/ 720304 h 2546032"/>
                <a:gd name="connsiteX385" fmla="*/ 331113 w 1504473"/>
                <a:gd name="connsiteY385" fmla="*/ 781169 h 2546032"/>
                <a:gd name="connsiteX386" fmla="*/ 270248 w 1504473"/>
                <a:gd name="connsiteY386" fmla="*/ 780741 h 2546032"/>
                <a:gd name="connsiteX387" fmla="*/ 259532 w 1504473"/>
                <a:gd name="connsiteY387" fmla="*/ 761881 h 2546032"/>
                <a:gd name="connsiteX388" fmla="*/ 104799 w 1504473"/>
                <a:gd name="connsiteY388" fmla="*/ 607147 h 2546032"/>
                <a:gd name="connsiteX389" fmla="*/ 66651 w 1504473"/>
                <a:gd name="connsiteY389" fmla="*/ 607147 h 2546032"/>
                <a:gd name="connsiteX390" fmla="*/ 29361 w 1504473"/>
                <a:gd name="connsiteY390" fmla="*/ 669298 h 2546032"/>
                <a:gd name="connsiteX391" fmla="*/ 88940 w 1504473"/>
                <a:gd name="connsiteY391" fmla="*/ 669298 h 2546032"/>
                <a:gd name="connsiteX392" fmla="*/ 93226 w 1504473"/>
                <a:gd name="connsiteY392" fmla="*/ 669727 h 2546032"/>
                <a:gd name="connsiteX393" fmla="*/ 268962 w 1504473"/>
                <a:gd name="connsiteY393" fmla="*/ 845463 h 2546032"/>
                <a:gd name="connsiteX394" fmla="*/ 395835 w 1504473"/>
                <a:gd name="connsiteY394" fmla="*/ 845463 h 2546032"/>
                <a:gd name="connsiteX395" fmla="*/ 451128 w 1504473"/>
                <a:gd name="connsiteY395" fmla="*/ 849749 h 2546032"/>
                <a:gd name="connsiteX396" fmla="*/ 451128 w 1504473"/>
                <a:gd name="connsiteY396" fmla="*/ 910185 h 2546032"/>
                <a:gd name="connsiteX397" fmla="*/ 390263 w 1504473"/>
                <a:gd name="connsiteY397" fmla="*/ 910185 h 2546032"/>
                <a:gd name="connsiteX398" fmla="*/ 380405 w 1504473"/>
                <a:gd name="connsiteY398" fmla="*/ 865180 h 2546032"/>
                <a:gd name="connsiteX399" fmla="*/ 263819 w 1504473"/>
                <a:gd name="connsiteY399" fmla="*/ 865180 h 2546032"/>
                <a:gd name="connsiteX400" fmla="*/ 259961 w 1504473"/>
                <a:gd name="connsiteY400" fmla="*/ 865180 h 2546032"/>
                <a:gd name="connsiteX401" fmla="*/ 83796 w 1504473"/>
                <a:gd name="connsiteY401" fmla="*/ 689015 h 2546032"/>
                <a:gd name="connsiteX402" fmla="*/ 19502 w 1504473"/>
                <a:gd name="connsiteY402" fmla="*/ 689015 h 2546032"/>
                <a:gd name="connsiteX403" fmla="*/ 13930 w 1504473"/>
                <a:gd name="connsiteY403" fmla="*/ 741307 h 2546032"/>
                <a:gd name="connsiteX404" fmla="*/ 87225 w 1504473"/>
                <a:gd name="connsiteY404" fmla="*/ 741307 h 2546032"/>
                <a:gd name="connsiteX405" fmla="*/ 93226 w 1504473"/>
                <a:gd name="connsiteY405" fmla="*/ 741307 h 2546032"/>
                <a:gd name="connsiteX406" fmla="*/ 253103 w 1504473"/>
                <a:gd name="connsiteY406" fmla="*/ 901184 h 2546032"/>
                <a:gd name="connsiteX407" fmla="*/ 344400 w 1504473"/>
                <a:gd name="connsiteY407" fmla="*/ 901184 h 2546032"/>
                <a:gd name="connsiteX408" fmla="*/ 350401 w 1504473"/>
                <a:gd name="connsiteY408" fmla="*/ 901184 h 2546032"/>
                <a:gd name="connsiteX409" fmla="*/ 426268 w 1504473"/>
                <a:gd name="connsiteY409" fmla="*/ 977051 h 2546032"/>
                <a:gd name="connsiteX410" fmla="*/ 502134 w 1504473"/>
                <a:gd name="connsiteY410" fmla="*/ 977051 h 2546032"/>
                <a:gd name="connsiteX411" fmla="*/ 502563 w 1504473"/>
                <a:gd name="connsiteY411" fmla="*/ 977051 h 2546032"/>
                <a:gd name="connsiteX412" fmla="*/ 508564 w 1504473"/>
                <a:gd name="connsiteY412" fmla="*/ 969336 h 2546032"/>
                <a:gd name="connsiteX413" fmla="*/ 569428 w 1504473"/>
                <a:gd name="connsiteY413" fmla="*/ 968907 h 2546032"/>
                <a:gd name="connsiteX414" fmla="*/ 569428 w 1504473"/>
                <a:gd name="connsiteY414" fmla="*/ 1029772 h 2546032"/>
                <a:gd name="connsiteX415" fmla="*/ 508564 w 1504473"/>
                <a:gd name="connsiteY415" fmla="*/ 1029772 h 2546032"/>
                <a:gd name="connsiteX416" fmla="*/ 496562 w 1504473"/>
                <a:gd name="connsiteY416" fmla="*/ 1006197 h 2546032"/>
                <a:gd name="connsiteX417" fmla="*/ 420267 w 1504473"/>
                <a:gd name="connsiteY417" fmla="*/ 1006197 h 2546032"/>
                <a:gd name="connsiteX418" fmla="*/ 414266 w 1504473"/>
                <a:gd name="connsiteY418" fmla="*/ 1006197 h 2546032"/>
                <a:gd name="connsiteX419" fmla="*/ 338400 w 1504473"/>
                <a:gd name="connsiteY419" fmla="*/ 930331 h 2546032"/>
                <a:gd name="connsiteX420" fmla="*/ 247531 w 1504473"/>
                <a:gd name="connsiteY420" fmla="*/ 930759 h 2546032"/>
                <a:gd name="connsiteX421" fmla="*/ 241102 w 1504473"/>
                <a:gd name="connsiteY421" fmla="*/ 930331 h 2546032"/>
                <a:gd name="connsiteX422" fmla="*/ 81224 w 1504473"/>
                <a:gd name="connsiteY422" fmla="*/ 770453 h 2546032"/>
                <a:gd name="connsiteX423" fmla="*/ 11359 w 1504473"/>
                <a:gd name="connsiteY423" fmla="*/ 770453 h 2546032"/>
                <a:gd name="connsiteX424" fmla="*/ 7930 w 1504473"/>
                <a:gd name="connsiteY424" fmla="*/ 816745 h 2546032"/>
                <a:gd name="connsiteX425" fmla="*/ 78653 w 1504473"/>
                <a:gd name="connsiteY425" fmla="*/ 816745 h 2546032"/>
                <a:gd name="connsiteX426" fmla="*/ 353401 w 1504473"/>
                <a:gd name="connsiteY426" fmla="*/ 1091494 h 2546032"/>
                <a:gd name="connsiteX427" fmla="*/ 629865 w 1504473"/>
                <a:gd name="connsiteY427" fmla="*/ 1091494 h 2546032"/>
                <a:gd name="connsiteX428" fmla="*/ 632436 w 1504473"/>
                <a:gd name="connsiteY428" fmla="*/ 1088493 h 2546032"/>
                <a:gd name="connsiteX429" fmla="*/ 693301 w 1504473"/>
                <a:gd name="connsiteY429" fmla="*/ 1088065 h 2546032"/>
                <a:gd name="connsiteX430" fmla="*/ 692872 w 1504473"/>
                <a:gd name="connsiteY430" fmla="*/ 1148929 h 2546032"/>
                <a:gd name="connsiteX431" fmla="*/ 632008 w 1504473"/>
                <a:gd name="connsiteY431" fmla="*/ 1148929 h 2546032"/>
                <a:gd name="connsiteX432" fmla="*/ 620006 w 1504473"/>
                <a:gd name="connsiteY432" fmla="*/ 1120640 h 2546032"/>
                <a:gd name="connsiteX433" fmla="*/ 346972 w 1504473"/>
                <a:gd name="connsiteY433" fmla="*/ 1120211 h 2546032"/>
                <a:gd name="connsiteX434" fmla="*/ 340971 w 1504473"/>
                <a:gd name="connsiteY434" fmla="*/ 1120211 h 2546032"/>
                <a:gd name="connsiteX435" fmla="*/ 66223 w 1504473"/>
                <a:gd name="connsiteY435" fmla="*/ 845463 h 2546032"/>
                <a:gd name="connsiteX436" fmla="*/ 5786 w 1504473"/>
                <a:gd name="connsiteY436" fmla="*/ 845463 h 2546032"/>
                <a:gd name="connsiteX437" fmla="*/ 4072 w 1504473"/>
                <a:gd name="connsiteY437" fmla="*/ 892183 h 2546032"/>
                <a:gd name="connsiteX438" fmla="*/ 80367 w 1504473"/>
                <a:gd name="connsiteY438" fmla="*/ 892183 h 2546032"/>
                <a:gd name="connsiteX439" fmla="*/ 86368 w 1504473"/>
                <a:gd name="connsiteY439" fmla="*/ 892183 h 2546032"/>
                <a:gd name="connsiteX440" fmla="*/ 181094 w 1504473"/>
                <a:gd name="connsiteY440" fmla="*/ 986909 h 2546032"/>
                <a:gd name="connsiteX441" fmla="*/ 178951 w 1504473"/>
                <a:gd name="connsiteY441" fmla="*/ 995482 h 2546032"/>
                <a:gd name="connsiteX442" fmla="*/ 155377 w 1504473"/>
                <a:gd name="connsiteY442" fmla="*/ 1083350 h 2546032"/>
                <a:gd name="connsiteX443" fmla="*/ 156234 w 1504473"/>
                <a:gd name="connsiteY443" fmla="*/ 1084207 h 2546032"/>
                <a:gd name="connsiteX444" fmla="*/ 214955 w 1504473"/>
                <a:gd name="connsiteY444" fmla="*/ 1085493 h 2546032"/>
                <a:gd name="connsiteX445" fmla="*/ 214955 w 1504473"/>
                <a:gd name="connsiteY445" fmla="*/ 1145929 h 2546032"/>
                <a:gd name="connsiteX446" fmla="*/ 154519 w 1504473"/>
                <a:gd name="connsiteY446" fmla="*/ 1145929 h 2546032"/>
                <a:gd name="connsiteX447" fmla="*/ 142518 w 1504473"/>
                <a:gd name="connsiteY447" fmla="*/ 1111639 h 2546032"/>
                <a:gd name="connsiteX448" fmla="*/ 122801 w 1504473"/>
                <a:gd name="connsiteY448" fmla="*/ 1091922 h 2546032"/>
                <a:gd name="connsiteX449" fmla="*/ 124944 w 1504473"/>
                <a:gd name="connsiteY449" fmla="*/ 1083778 h 2546032"/>
                <a:gd name="connsiteX450" fmla="*/ 148519 w 1504473"/>
                <a:gd name="connsiteY450" fmla="*/ 995482 h 2546032"/>
                <a:gd name="connsiteX451" fmla="*/ 74795 w 1504473"/>
                <a:gd name="connsiteY451" fmla="*/ 921758 h 2546032"/>
                <a:gd name="connsiteX452" fmla="*/ 3643 w 1504473"/>
                <a:gd name="connsiteY452" fmla="*/ 921758 h 2546032"/>
                <a:gd name="connsiteX453" fmla="*/ 3215 w 1504473"/>
                <a:gd name="connsiteY453" fmla="*/ 995053 h 2546032"/>
                <a:gd name="connsiteX454" fmla="*/ 20360 w 1504473"/>
                <a:gd name="connsiteY454" fmla="*/ 995053 h 2546032"/>
                <a:gd name="connsiteX455" fmla="*/ 32790 w 1504473"/>
                <a:gd name="connsiteY455" fmla="*/ 963335 h 2546032"/>
                <a:gd name="connsiteX456" fmla="*/ 93655 w 1504473"/>
                <a:gd name="connsiteY456" fmla="*/ 963335 h 2546032"/>
                <a:gd name="connsiteX457" fmla="*/ 93655 w 1504473"/>
                <a:gd name="connsiteY457" fmla="*/ 1024199 h 2546032"/>
                <a:gd name="connsiteX458" fmla="*/ 33218 w 1504473"/>
                <a:gd name="connsiteY458" fmla="*/ 1024199 h 2546032"/>
                <a:gd name="connsiteX459" fmla="*/ 3643 w 1504473"/>
                <a:gd name="connsiteY459" fmla="*/ 1024199 h 2546032"/>
                <a:gd name="connsiteX460" fmla="*/ 38791 w 1504473"/>
                <a:gd name="connsiteY460" fmla="*/ 1388102 h 2546032"/>
                <a:gd name="connsiteX461" fmla="*/ 51221 w 1504473"/>
                <a:gd name="connsiteY461" fmla="*/ 1375672 h 2546032"/>
                <a:gd name="connsiteX462" fmla="*/ 51221 w 1504473"/>
                <a:gd name="connsiteY462" fmla="*/ 1279660 h 2546032"/>
                <a:gd name="connsiteX463" fmla="*/ 35362 w 1504473"/>
                <a:gd name="connsiteY463" fmla="*/ 1269802 h 2546032"/>
                <a:gd name="connsiteX464" fmla="*/ 35790 w 1504473"/>
                <a:gd name="connsiteY464" fmla="*/ 1208937 h 2546032"/>
                <a:gd name="connsiteX465" fmla="*/ 96226 w 1504473"/>
                <a:gd name="connsiteY465" fmla="*/ 1208937 h 2546032"/>
                <a:gd name="connsiteX466" fmla="*/ 96226 w 1504473"/>
                <a:gd name="connsiteY466" fmla="*/ 1269802 h 2546032"/>
                <a:gd name="connsiteX467" fmla="*/ 80796 w 1504473"/>
                <a:gd name="connsiteY467" fmla="*/ 1279660 h 2546032"/>
                <a:gd name="connsiteX468" fmla="*/ 80796 w 1504473"/>
                <a:gd name="connsiteY468" fmla="*/ 1382101 h 2546032"/>
                <a:gd name="connsiteX469" fmla="*/ 80796 w 1504473"/>
                <a:gd name="connsiteY469" fmla="*/ 1388102 h 2546032"/>
                <a:gd name="connsiteX470" fmla="*/ 45220 w 1504473"/>
                <a:gd name="connsiteY470" fmla="*/ 1423678 h 2546032"/>
                <a:gd name="connsiteX471" fmla="*/ 54650 w 1504473"/>
                <a:gd name="connsiteY471" fmla="*/ 1471684 h 2546032"/>
                <a:gd name="connsiteX472" fmla="*/ 145518 w 1504473"/>
                <a:gd name="connsiteY472" fmla="*/ 1380816 h 2546032"/>
                <a:gd name="connsiteX473" fmla="*/ 156234 w 1504473"/>
                <a:gd name="connsiteY473" fmla="*/ 1338382 h 2546032"/>
                <a:gd name="connsiteX474" fmla="*/ 202097 w 1504473"/>
                <a:gd name="connsiteY474" fmla="*/ 1328523 h 2546032"/>
                <a:gd name="connsiteX475" fmla="*/ 257818 w 1504473"/>
                <a:gd name="connsiteY475" fmla="*/ 1237655 h 2546032"/>
                <a:gd name="connsiteX476" fmla="*/ 285679 w 1504473"/>
                <a:gd name="connsiteY476" fmla="*/ 1179790 h 2546032"/>
                <a:gd name="connsiteX477" fmla="*/ 1349955 w 1504473"/>
                <a:gd name="connsiteY477" fmla="*/ 1571982 h 2546032"/>
                <a:gd name="connsiteX478" fmla="*/ 1349955 w 1504473"/>
                <a:gd name="connsiteY478" fmla="*/ 1571982 h 2546032"/>
                <a:gd name="connsiteX479" fmla="*/ 1410819 w 1504473"/>
                <a:gd name="connsiteY479" fmla="*/ 1571982 h 2546032"/>
                <a:gd name="connsiteX480" fmla="*/ 1410391 w 1504473"/>
                <a:gd name="connsiteY480" fmla="*/ 1632418 h 2546032"/>
                <a:gd name="connsiteX481" fmla="*/ 1349955 w 1504473"/>
                <a:gd name="connsiteY481" fmla="*/ 1632418 h 2546032"/>
                <a:gd name="connsiteX482" fmla="*/ 1349955 w 1504473"/>
                <a:gd name="connsiteY482" fmla="*/ 1571982 h 2546032"/>
                <a:gd name="connsiteX483" fmla="*/ 1169932 w 1504473"/>
                <a:gd name="connsiteY483" fmla="*/ 900327 h 2546032"/>
                <a:gd name="connsiteX484" fmla="*/ 1109496 w 1504473"/>
                <a:gd name="connsiteY484" fmla="*/ 900327 h 2546032"/>
                <a:gd name="connsiteX485" fmla="*/ 1109067 w 1504473"/>
                <a:gd name="connsiteY485" fmla="*/ 839462 h 2546032"/>
                <a:gd name="connsiteX486" fmla="*/ 1169932 w 1504473"/>
                <a:gd name="connsiteY486" fmla="*/ 839462 h 2546032"/>
                <a:gd name="connsiteX487" fmla="*/ 1169932 w 1504473"/>
                <a:gd name="connsiteY487" fmla="*/ 900327 h 2546032"/>
                <a:gd name="connsiteX488" fmla="*/ 1289090 w 1504473"/>
                <a:gd name="connsiteY488" fmla="*/ 786313 h 2546032"/>
                <a:gd name="connsiteX489" fmla="*/ 1228225 w 1504473"/>
                <a:gd name="connsiteY489" fmla="*/ 786313 h 2546032"/>
                <a:gd name="connsiteX490" fmla="*/ 1228225 w 1504473"/>
                <a:gd name="connsiteY490" fmla="*/ 725448 h 2546032"/>
                <a:gd name="connsiteX491" fmla="*/ 1289090 w 1504473"/>
                <a:gd name="connsiteY491" fmla="*/ 725448 h 2546032"/>
                <a:gd name="connsiteX492" fmla="*/ 1289090 w 1504473"/>
                <a:gd name="connsiteY492" fmla="*/ 786313 h 2546032"/>
                <a:gd name="connsiteX493" fmla="*/ 1225653 w 1504473"/>
                <a:gd name="connsiteY493" fmla="*/ 1447681 h 2546032"/>
                <a:gd name="connsiteX494" fmla="*/ 1225653 w 1504473"/>
                <a:gd name="connsiteY494" fmla="*/ 1447681 h 2546032"/>
                <a:gd name="connsiteX495" fmla="*/ 1286518 w 1504473"/>
                <a:gd name="connsiteY495" fmla="*/ 1447681 h 2546032"/>
                <a:gd name="connsiteX496" fmla="*/ 1286947 w 1504473"/>
                <a:gd name="connsiteY496" fmla="*/ 1508546 h 2546032"/>
                <a:gd name="connsiteX497" fmla="*/ 1226082 w 1504473"/>
                <a:gd name="connsiteY497" fmla="*/ 1508117 h 2546032"/>
                <a:gd name="connsiteX498" fmla="*/ 1225653 w 1504473"/>
                <a:gd name="connsiteY498" fmla="*/ 1447681 h 2546032"/>
                <a:gd name="connsiteX499" fmla="*/ 1107782 w 1504473"/>
                <a:gd name="connsiteY499" fmla="*/ 1328095 h 2546032"/>
                <a:gd name="connsiteX500" fmla="*/ 1168218 w 1504473"/>
                <a:gd name="connsiteY500" fmla="*/ 1328095 h 2546032"/>
                <a:gd name="connsiteX501" fmla="*/ 1168218 w 1504473"/>
                <a:gd name="connsiteY501" fmla="*/ 1388959 h 2546032"/>
                <a:gd name="connsiteX502" fmla="*/ 1107353 w 1504473"/>
                <a:gd name="connsiteY502" fmla="*/ 1388959 h 2546032"/>
                <a:gd name="connsiteX503" fmla="*/ 1107782 w 1504473"/>
                <a:gd name="connsiteY503" fmla="*/ 1328095 h 2546032"/>
                <a:gd name="connsiteX504" fmla="*/ 981766 w 1504473"/>
                <a:gd name="connsiteY504" fmla="*/ 1203793 h 2546032"/>
                <a:gd name="connsiteX505" fmla="*/ 1042630 w 1504473"/>
                <a:gd name="connsiteY505" fmla="*/ 1204222 h 2546032"/>
                <a:gd name="connsiteX506" fmla="*/ 1042630 w 1504473"/>
                <a:gd name="connsiteY506" fmla="*/ 1265087 h 2546032"/>
                <a:gd name="connsiteX507" fmla="*/ 982194 w 1504473"/>
                <a:gd name="connsiteY507" fmla="*/ 1265087 h 2546032"/>
                <a:gd name="connsiteX508" fmla="*/ 981766 w 1504473"/>
                <a:gd name="connsiteY508" fmla="*/ 1203793 h 2546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</a:cxnLst>
              <a:rect l="l" t="t" r="r" b="b"/>
              <a:pathLst>
                <a:path w="1504473" h="2546032">
                  <a:moveTo>
                    <a:pt x="285679" y="1179790"/>
                  </a:moveTo>
                  <a:lnTo>
                    <a:pt x="285679" y="1179790"/>
                  </a:lnTo>
                  <a:cubicBezTo>
                    <a:pt x="293822" y="1147215"/>
                    <a:pt x="292537" y="1113353"/>
                    <a:pt x="298109" y="1080349"/>
                  </a:cubicBezTo>
                  <a:cubicBezTo>
                    <a:pt x="304967" y="1093208"/>
                    <a:pt x="307967" y="1107353"/>
                    <a:pt x="312253" y="1121069"/>
                  </a:cubicBezTo>
                  <a:cubicBezTo>
                    <a:pt x="321255" y="1152787"/>
                    <a:pt x="329827" y="1184934"/>
                    <a:pt x="338400" y="1217081"/>
                  </a:cubicBezTo>
                  <a:cubicBezTo>
                    <a:pt x="347401" y="1227796"/>
                    <a:pt x="350830" y="1241512"/>
                    <a:pt x="347829" y="1254371"/>
                  </a:cubicBezTo>
                  <a:cubicBezTo>
                    <a:pt x="363260" y="1314379"/>
                    <a:pt x="378262" y="1374386"/>
                    <a:pt x="394121" y="1433965"/>
                  </a:cubicBezTo>
                  <a:lnTo>
                    <a:pt x="437412" y="1433965"/>
                  </a:lnTo>
                  <a:lnTo>
                    <a:pt x="526566" y="1344811"/>
                  </a:lnTo>
                  <a:lnTo>
                    <a:pt x="532567" y="1344811"/>
                  </a:lnTo>
                  <a:lnTo>
                    <a:pt x="871180" y="1344811"/>
                  </a:lnTo>
                  <a:cubicBezTo>
                    <a:pt x="873324" y="1339668"/>
                    <a:pt x="876753" y="1335381"/>
                    <a:pt x="880610" y="1331524"/>
                  </a:cubicBezTo>
                  <a:cubicBezTo>
                    <a:pt x="897327" y="1314807"/>
                    <a:pt x="924330" y="1314379"/>
                    <a:pt x="941046" y="1331095"/>
                  </a:cubicBezTo>
                  <a:cubicBezTo>
                    <a:pt x="957763" y="1347811"/>
                    <a:pt x="958191" y="1375243"/>
                    <a:pt x="941475" y="1391960"/>
                  </a:cubicBezTo>
                  <a:cubicBezTo>
                    <a:pt x="924759" y="1408676"/>
                    <a:pt x="897327" y="1408676"/>
                    <a:pt x="880610" y="1391531"/>
                  </a:cubicBezTo>
                  <a:cubicBezTo>
                    <a:pt x="875467" y="1386388"/>
                    <a:pt x="872466" y="1380387"/>
                    <a:pt x="870323" y="1373958"/>
                  </a:cubicBezTo>
                  <a:lnTo>
                    <a:pt x="538996" y="1374386"/>
                  </a:lnTo>
                  <a:lnTo>
                    <a:pt x="449842" y="1463540"/>
                  </a:lnTo>
                  <a:lnTo>
                    <a:pt x="443841" y="1463540"/>
                  </a:lnTo>
                  <a:lnTo>
                    <a:pt x="403122" y="1463540"/>
                  </a:lnTo>
                  <a:cubicBezTo>
                    <a:pt x="406980" y="1473827"/>
                    <a:pt x="412123" y="1483686"/>
                    <a:pt x="417267" y="1493544"/>
                  </a:cubicBezTo>
                  <a:lnTo>
                    <a:pt x="497419" y="1493544"/>
                  </a:lnTo>
                  <a:lnTo>
                    <a:pt x="514993" y="1475970"/>
                  </a:lnTo>
                  <a:cubicBezTo>
                    <a:pt x="512421" y="1462254"/>
                    <a:pt x="515850" y="1448110"/>
                    <a:pt x="526566" y="1437394"/>
                  </a:cubicBezTo>
                  <a:cubicBezTo>
                    <a:pt x="543282" y="1420678"/>
                    <a:pt x="570286" y="1420678"/>
                    <a:pt x="587002" y="1437394"/>
                  </a:cubicBezTo>
                  <a:cubicBezTo>
                    <a:pt x="603718" y="1454110"/>
                    <a:pt x="603718" y="1481114"/>
                    <a:pt x="587002" y="1497830"/>
                  </a:cubicBezTo>
                  <a:cubicBezTo>
                    <a:pt x="571572" y="1513261"/>
                    <a:pt x="547569" y="1514547"/>
                    <a:pt x="530424" y="1501259"/>
                  </a:cubicBezTo>
                  <a:lnTo>
                    <a:pt x="508992" y="1522690"/>
                  </a:lnTo>
                  <a:lnTo>
                    <a:pt x="430982" y="1522690"/>
                  </a:lnTo>
                  <a:cubicBezTo>
                    <a:pt x="433126" y="1528262"/>
                    <a:pt x="435269" y="1533835"/>
                    <a:pt x="436555" y="1539407"/>
                  </a:cubicBezTo>
                  <a:cubicBezTo>
                    <a:pt x="437412" y="1542407"/>
                    <a:pt x="437841" y="1545407"/>
                    <a:pt x="438698" y="1548408"/>
                  </a:cubicBezTo>
                  <a:cubicBezTo>
                    <a:pt x="449413" y="1548837"/>
                    <a:pt x="459700" y="1552694"/>
                    <a:pt x="467844" y="1560838"/>
                  </a:cubicBezTo>
                  <a:cubicBezTo>
                    <a:pt x="484561" y="1577554"/>
                    <a:pt x="484989" y="1604558"/>
                    <a:pt x="468273" y="1621274"/>
                  </a:cubicBezTo>
                  <a:cubicBezTo>
                    <a:pt x="461843" y="1627703"/>
                    <a:pt x="454128" y="1631561"/>
                    <a:pt x="445984" y="1633276"/>
                  </a:cubicBezTo>
                  <a:cubicBezTo>
                    <a:pt x="446413" y="1651707"/>
                    <a:pt x="445984" y="1669709"/>
                    <a:pt x="444270" y="1688140"/>
                  </a:cubicBezTo>
                  <a:lnTo>
                    <a:pt x="548426" y="1583984"/>
                  </a:lnTo>
                  <a:lnTo>
                    <a:pt x="554427" y="1584412"/>
                  </a:lnTo>
                  <a:lnTo>
                    <a:pt x="635865" y="1584412"/>
                  </a:lnTo>
                  <a:cubicBezTo>
                    <a:pt x="636723" y="1574983"/>
                    <a:pt x="640580" y="1565553"/>
                    <a:pt x="647867" y="1558266"/>
                  </a:cubicBezTo>
                  <a:cubicBezTo>
                    <a:pt x="664583" y="1541550"/>
                    <a:pt x="691587" y="1541550"/>
                    <a:pt x="708303" y="1558266"/>
                  </a:cubicBezTo>
                  <a:cubicBezTo>
                    <a:pt x="725019" y="1574983"/>
                    <a:pt x="725448" y="1602415"/>
                    <a:pt x="708732" y="1619131"/>
                  </a:cubicBezTo>
                  <a:cubicBezTo>
                    <a:pt x="692015" y="1635847"/>
                    <a:pt x="664583" y="1635847"/>
                    <a:pt x="647867" y="1618702"/>
                  </a:cubicBezTo>
                  <a:cubicBezTo>
                    <a:pt x="646152" y="1616988"/>
                    <a:pt x="644866" y="1615702"/>
                    <a:pt x="643581" y="1613559"/>
                  </a:cubicBezTo>
                  <a:lnTo>
                    <a:pt x="560427" y="1613130"/>
                  </a:lnTo>
                  <a:lnTo>
                    <a:pt x="436126" y="1737432"/>
                  </a:lnTo>
                  <a:cubicBezTo>
                    <a:pt x="436126" y="1737432"/>
                    <a:pt x="436126" y="1737860"/>
                    <a:pt x="436126" y="1737860"/>
                  </a:cubicBezTo>
                  <a:cubicBezTo>
                    <a:pt x="430125" y="1764435"/>
                    <a:pt x="421124" y="1790152"/>
                    <a:pt x="413837" y="1816727"/>
                  </a:cubicBezTo>
                  <a:cubicBezTo>
                    <a:pt x="411694" y="1829157"/>
                    <a:pt x="409123" y="1841587"/>
                    <a:pt x="406980" y="1854017"/>
                  </a:cubicBezTo>
                  <a:lnTo>
                    <a:pt x="522280" y="1738717"/>
                  </a:lnTo>
                  <a:cubicBezTo>
                    <a:pt x="522708" y="1738289"/>
                    <a:pt x="523566" y="1737860"/>
                    <a:pt x="524423" y="1737432"/>
                  </a:cubicBezTo>
                  <a:cubicBezTo>
                    <a:pt x="512421" y="1720715"/>
                    <a:pt x="514136" y="1697141"/>
                    <a:pt x="529138" y="1682139"/>
                  </a:cubicBezTo>
                  <a:cubicBezTo>
                    <a:pt x="545854" y="1665422"/>
                    <a:pt x="572429" y="1665422"/>
                    <a:pt x="589574" y="1682139"/>
                  </a:cubicBezTo>
                  <a:cubicBezTo>
                    <a:pt x="606290" y="1698855"/>
                    <a:pt x="606719" y="1726287"/>
                    <a:pt x="590002" y="1743004"/>
                  </a:cubicBezTo>
                  <a:cubicBezTo>
                    <a:pt x="578430" y="1754577"/>
                    <a:pt x="561713" y="1758006"/>
                    <a:pt x="546711" y="1753291"/>
                  </a:cubicBezTo>
                  <a:cubicBezTo>
                    <a:pt x="546283" y="1755434"/>
                    <a:pt x="544997" y="1757577"/>
                    <a:pt x="543282" y="1759720"/>
                  </a:cubicBezTo>
                  <a:lnTo>
                    <a:pt x="397978" y="1905024"/>
                  </a:lnTo>
                  <a:cubicBezTo>
                    <a:pt x="396692" y="1911882"/>
                    <a:pt x="395407" y="1918740"/>
                    <a:pt x="394121" y="1926027"/>
                  </a:cubicBezTo>
                  <a:cubicBezTo>
                    <a:pt x="389835" y="1948315"/>
                    <a:pt x="385548" y="1970603"/>
                    <a:pt x="380833" y="1992892"/>
                  </a:cubicBezTo>
                  <a:lnTo>
                    <a:pt x="782884" y="1590842"/>
                  </a:lnTo>
                  <a:lnTo>
                    <a:pt x="782884" y="1514975"/>
                  </a:lnTo>
                  <a:cubicBezTo>
                    <a:pt x="776883" y="1512832"/>
                    <a:pt x="771311" y="1509403"/>
                    <a:pt x="766596" y="1504688"/>
                  </a:cubicBezTo>
                  <a:cubicBezTo>
                    <a:pt x="749880" y="1487972"/>
                    <a:pt x="749880" y="1460968"/>
                    <a:pt x="767025" y="1444252"/>
                  </a:cubicBezTo>
                  <a:cubicBezTo>
                    <a:pt x="783741" y="1427536"/>
                    <a:pt x="810744" y="1427107"/>
                    <a:pt x="827461" y="1443823"/>
                  </a:cubicBezTo>
                  <a:cubicBezTo>
                    <a:pt x="844177" y="1460540"/>
                    <a:pt x="844606" y="1488400"/>
                    <a:pt x="827889" y="1505117"/>
                  </a:cubicBezTo>
                  <a:cubicBezTo>
                    <a:pt x="823175" y="1509832"/>
                    <a:pt x="818031" y="1512832"/>
                    <a:pt x="812459" y="1514975"/>
                  </a:cubicBezTo>
                  <a:lnTo>
                    <a:pt x="812030" y="1596842"/>
                  </a:lnTo>
                  <a:lnTo>
                    <a:pt x="812030" y="1602843"/>
                  </a:lnTo>
                  <a:lnTo>
                    <a:pt x="373547" y="2041755"/>
                  </a:lnTo>
                  <a:lnTo>
                    <a:pt x="369261" y="2041755"/>
                  </a:lnTo>
                  <a:cubicBezTo>
                    <a:pt x="363688" y="2062758"/>
                    <a:pt x="356830" y="2083761"/>
                    <a:pt x="348258" y="2103906"/>
                  </a:cubicBezTo>
                  <a:cubicBezTo>
                    <a:pt x="345686" y="2109907"/>
                    <a:pt x="343543" y="2115907"/>
                    <a:pt x="340971" y="2121480"/>
                  </a:cubicBezTo>
                  <a:lnTo>
                    <a:pt x="370546" y="2121480"/>
                  </a:lnTo>
                  <a:lnTo>
                    <a:pt x="638437" y="1853589"/>
                  </a:lnTo>
                  <a:cubicBezTo>
                    <a:pt x="634151" y="1839016"/>
                    <a:pt x="637580" y="1822728"/>
                    <a:pt x="649153" y="1811584"/>
                  </a:cubicBezTo>
                  <a:cubicBezTo>
                    <a:pt x="665869" y="1794867"/>
                    <a:pt x="693301" y="1794867"/>
                    <a:pt x="710017" y="1811584"/>
                  </a:cubicBezTo>
                  <a:cubicBezTo>
                    <a:pt x="726734" y="1828300"/>
                    <a:pt x="726734" y="1855303"/>
                    <a:pt x="710017" y="1872020"/>
                  </a:cubicBezTo>
                  <a:cubicBezTo>
                    <a:pt x="695444" y="1886593"/>
                    <a:pt x="673156" y="1888736"/>
                    <a:pt x="656439" y="1877592"/>
                  </a:cubicBezTo>
                  <a:lnTo>
                    <a:pt x="383405" y="2150626"/>
                  </a:lnTo>
                  <a:lnTo>
                    <a:pt x="377404" y="2150626"/>
                  </a:lnTo>
                  <a:lnTo>
                    <a:pt x="329827" y="2150626"/>
                  </a:lnTo>
                  <a:cubicBezTo>
                    <a:pt x="323826" y="2166485"/>
                    <a:pt x="318683" y="2182773"/>
                    <a:pt x="314396" y="2199489"/>
                  </a:cubicBezTo>
                  <a:cubicBezTo>
                    <a:pt x="317826" y="2205919"/>
                    <a:pt x="321255" y="2212348"/>
                    <a:pt x="324255" y="2218349"/>
                  </a:cubicBezTo>
                  <a:lnTo>
                    <a:pt x="408694" y="2218349"/>
                  </a:lnTo>
                  <a:lnTo>
                    <a:pt x="752880" y="1874163"/>
                  </a:lnTo>
                  <a:lnTo>
                    <a:pt x="752880" y="1718572"/>
                  </a:lnTo>
                  <a:cubicBezTo>
                    <a:pt x="752880" y="1715143"/>
                    <a:pt x="754166" y="1711285"/>
                    <a:pt x="756738" y="1708714"/>
                  </a:cubicBezTo>
                  <a:cubicBezTo>
                    <a:pt x="758452" y="1700570"/>
                    <a:pt x="762310" y="1692426"/>
                    <a:pt x="768310" y="1686425"/>
                  </a:cubicBezTo>
                  <a:cubicBezTo>
                    <a:pt x="785027" y="1669709"/>
                    <a:pt x="812030" y="1669709"/>
                    <a:pt x="828747" y="1686425"/>
                  </a:cubicBezTo>
                  <a:cubicBezTo>
                    <a:pt x="845463" y="1703142"/>
                    <a:pt x="845463" y="1730145"/>
                    <a:pt x="828747" y="1746861"/>
                  </a:cubicBezTo>
                  <a:cubicBezTo>
                    <a:pt x="816316" y="1759291"/>
                    <a:pt x="797457" y="1763149"/>
                    <a:pt x="782026" y="1756720"/>
                  </a:cubicBezTo>
                  <a:lnTo>
                    <a:pt x="782026" y="1887879"/>
                  </a:lnTo>
                  <a:lnTo>
                    <a:pt x="421553" y="2248781"/>
                  </a:lnTo>
                  <a:lnTo>
                    <a:pt x="340543" y="2248781"/>
                  </a:lnTo>
                  <a:cubicBezTo>
                    <a:pt x="347829" y="2262068"/>
                    <a:pt x="355116" y="2275356"/>
                    <a:pt x="362402" y="2288643"/>
                  </a:cubicBezTo>
                  <a:cubicBezTo>
                    <a:pt x="372261" y="2295930"/>
                    <a:pt x="382119" y="2302788"/>
                    <a:pt x="391978" y="2310075"/>
                  </a:cubicBezTo>
                  <a:lnTo>
                    <a:pt x="393692" y="2310075"/>
                  </a:lnTo>
                  <a:lnTo>
                    <a:pt x="812887" y="1890879"/>
                  </a:lnTo>
                  <a:lnTo>
                    <a:pt x="813316" y="1812869"/>
                  </a:lnTo>
                  <a:lnTo>
                    <a:pt x="813316" y="1806869"/>
                  </a:lnTo>
                  <a:lnTo>
                    <a:pt x="911900" y="1708285"/>
                  </a:lnTo>
                  <a:lnTo>
                    <a:pt x="893469" y="1639276"/>
                  </a:lnTo>
                  <a:cubicBezTo>
                    <a:pt x="891326" y="1637562"/>
                    <a:pt x="889183" y="1636276"/>
                    <a:pt x="887468" y="1634133"/>
                  </a:cubicBezTo>
                  <a:cubicBezTo>
                    <a:pt x="870752" y="1617417"/>
                    <a:pt x="870752" y="1590413"/>
                    <a:pt x="887468" y="1573268"/>
                  </a:cubicBezTo>
                  <a:cubicBezTo>
                    <a:pt x="904185" y="1556552"/>
                    <a:pt x="931617" y="1556552"/>
                    <a:pt x="948333" y="1573268"/>
                  </a:cubicBezTo>
                  <a:cubicBezTo>
                    <a:pt x="965049" y="1589984"/>
                    <a:pt x="965049" y="1616988"/>
                    <a:pt x="948333" y="1633704"/>
                  </a:cubicBezTo>
                  <a:cubicBezTo>
                    <a:pt x="941904" y="1640134"/>
                    <a:pt x="934188" y="1644420"/>
                    <a:pt x="926045" y="1645706"/>
                  </a:cubicBezTo>
                  <a:lnTo>
                    <a:pt x="942761" y="1708714"/>
                  </a:lnTo>
                  <a:lnTo>
                    <a:pt x="944904" y="1716857"/>
                  </a:lnTo>
                  <a:lnTo>
                    <a:pt x="842891" y="1819299"/>
                  </a:lnTo>
                  <a:lnTo>
                    <a:pt x="842891" y="1896451"/>
                  </a:lnTo>
                  <a:lnTo>
                    <a:pt x="842891" y="1902452"/>
                  </a:lnTo>
                  <a:lnTo>
                    <a:pt x="417267" y="2328077"/>
                  </a:lnTo>
                  <a:cubicBezTo>
                    <a:pt x="427125" y="2335364"/>
                    <a:pt x="436983" y="2343079"/>
                    <a:pt x="446842" y="2350794"/>
                  </a:cubicBezTo>
                  <a:lnTo>
                    <a:pt x="862608" y="1935028"/>
                  </a:lnTo>
                  <a:lnTo>
                    <a:pt x="884896" y="1852303"/>
                  </a:lnTo>
                  <a:lnTo>
                    <a:pt x="885754" y="1848874"/>
                  </a:lnTo>
                  <a:lnTo>
                    <a:pt x="1008340" y="1726287"/>
                  </a:lnTo>
                  <a:lnTo>
                    <a:pt x="1008340" y="1515832"/>
                  </a:lnTo>
                  <a:cubicBezTo>
                    <a:pt x="1007912" y="1515404"/>
                    <a:pt x="1007483" y="1515404"/>
                    <a:pt x="1007055" y="1514975"/>
                  </a:cubicBezTo>
                  <a:cubicBezTo>
                    <a:pt x="990338" y="1498259"/>
                    <a:pt x="990338" y="1470827"/>
                    <a:pt x="1007055" y="1454110"/>
                  </a:cubicBezTo>
                  <a:cubicBezTo>
                    <a:pt x="1023771" y="1437394"/>
                    <a:pt x="1050774" y="1437394"/>
                    <a:pt x="1067491" y="1454539"/>
                  </a:cubicBezTo>
                  <a:cubicBezTo>
                    <a:pt x="1084207" y="1471255"/>
                    <a:pt x="1084207" y="1498259"/>
                    <a:pt x="1067491" y="1514975"/>
                  </a:cubicBezTo>
                  <a:cubicBezTo>
                    <a:pt x="1059347" y="1523119"/>
                    <a:pt x="1048203" y="1527834"/>
                    <a:pt x="1037487" y="1527834"/>
                  </a:cubicBezTo>
                  <a:lnTo>
                    <a:pt x="1037487" y="1732717"/>
                  </a:lnTo>
                  <a:lnTo>
                    <a:pt x="1037487" y="1738717"/>
                  </a:lnTo>
                  <a:lnTo>
                    <a:pt x="911471" y="1864733"/>
                  </a:lnTo>
                  <a:lnTo>
                    <a:pt x="889611" y="1946601"/>
                  </a:lnTo>
                  <a:lnTo>
                    <a:pt x="888754" y="1950458"/>
                  </a:lnTo>
                  <a:lnTo>
                    <a:pt x="469559" y="2369654"/>
                  </a:lnTo>
                  <a:cubicBezTo>
                    <a:pt x="472988" y="2372225"/>
                    <a:pt x="476417" y="2375226"/>
                    <a:pt x="479417" y="2377797"/>
                  </a:cubicBezTo>
                  <a:lnTo>
                    <a:pt x="1033201" y="1824014"/>
                  </a:lnTo>
                  <a:lnTo>
                    <a:pt x="1039202" y="1824014"/>
                  </a:lnTo>
                  <a:lnTo>
                    <a:pt x="1113354" y="1823585"/>
                  </a:lnTo>
                  <a:cubicBezTo>
                    <a:pt x="1115497" y="1818442"/>
                    <a:pt x="1118926" y="1813298"/>
                    <a:pt x="1123212" y="1809012"/>
                  </a:cubicBezTo>
                  <a:cubicBezTo>
                    <a:pt x="1139928" y="1792296"/>
                    <a:pt x="1166932" y="1792296"/>
                    <a:pt x="1184077" y="1809012"/>
                  </a:cubicBezTo>
                  <a:cubicBezTo>
                    <a:pt x="1200793" y="1825728"/>
                    <a:pt x="1200793" y="1852732"/>
                    <a:pt x="1184077" y="1869448"/>
                  </a:cubicBezTo>
                  <a:cubicBezTo>
                    <a:pt x="1167360" y="1886164"/>
                    <a:pt x="1140357" y="1886164"/>
                    <a:pt x="1123641" y="1869448"/>
                  </a:cubicBezTo>
                  <a:cubicBezTo>
                    <a:pt x="1118926" y="1864733"/>
                    <a:pt x="1115497" y="1858732"/>
                    <a:pt x="1113354" y="1852732"/>
                  </a:cubicBezTo>
                  <a:lnTo>
                    <a:pt x="1046488" y="1852732"/>
                  </a:lnTo>
                  <a:lnTo>
                    <a:pt x="502563" y="2396657"/>
                  </a:lnTo>
                  <a:cubicBezTo>
                    <a:pt x="511564" y="2404372"/>
                    <a:pt x="520565" y="2411659"/>
                    <a:pt x="529566" y="2419374"/>
                  </a:cubicBezTo>
                  <a:lnTo>
                    <a:pt x="869466" y="2079474"/>
                  </a:lnTo>
                  <a:cubicBezTo>
                    <a:pt x="870323" y="2078617"/>
                    <a:pt x="871609" y="2077331"/>
                    <a:pt x="872895" y="2076474"/>
                  </a:cubicBezTo>
                  <a:cubicBezTo>
                    <a:pt x="873324" y="2065758"/>
                    <a:pt x="877181" y="2055471"/>
                    <a:pt x="885325" y="2047327"/>
                  </a:cubicBezTo>
                  <a:cubicBezTo>
                    <a:pt x="902041" y="2030611"/>
                    <a:pt x="929045" y="2030611"/>
                    <a:pt x="946190" y="2047327"/>
                  </a:cubicBezTo>
                  <a:cubicBezTo>
                    <a:pt x="962906" y="2064044"/>
                    <a:pt x="962906" y="2091047"/>
                    <a:pt x="946190" y="2107763"/>
                  </a:cubicBezTo>
                  <a:cubicBezTo>
                    <a:pt x="936760" y="2117193"/>
                    <a:pt x="924330" y="2121051"/>
                    <a:pt x="912328" y="2119765"/>
                  </a:cubicBezTo>
                  <a:cubicBezTo>
                    <a:pt x="911900" y="2120194"/>
                    <a:pt x="911900" y="2120194"/>
                    <a:pt x="911471" y="2120622"/>
                  </a:cubicBezTo>
                  <a:lnTo>
                    <a:pt x="574143" y="2457950"/>
                  </a:lnTo>
                  <a:cubicBezTo>
                    <a:pt x="584430" y="2467380"/>
                    <a:pt x="595146" y="2476810"/>
                    <a:pt x="605433" y="2486668"/>
                  </a:cubicBezTo>
                  <a:lnTo>
                    <a:pt x="1013913" y="2078188"/>
                  </a:lnTo>
                  <a:lnTo>
                    <a:pt x="1013913" y="1989892"/>
                  </a:lnTo>
                  <a:cubicBezTo>
                    <a:pt x="1010912" y="1988177"/>
                    <a:pt x="1007483" y="1986034"/>
                    <a:pt x="1004912" y="1983462"/>
                  </a:cubicBezTo>
                  <a:cubicBezTo>
                    <a:pt x="988195" y="1966746"/>
                    <a:pt x="988624" y="1939314"/>
                    <a:pt x="1005340" y="1922597"/>
                  </a:cubicBezTo>
                  <a:cubicBezTo>
                    <a:pt x="1022057" y="1905881"/>
                    <a:pt x="1049060" y="1905881"/>
                    <a:pt x="1065776" y="1922597"/>
                  </a:cubicBezTo>
                  <a:cubicBezTo>
                    <a:pt x="1082493" y="1939314"/>
                    <a:pt x="1082493" y="1966317"/>
                    <a:pt x="1065776" y="1983034"/>
                  </a:cubicBezTo>
                  <a:cubicBezTo>
                    <a:pt x="1061919" y="1986891"/>
                    <a:pt x="1057632" y="1989892"/>
                    <a:pt x="1052917" y="1992035"/>
                  </a:cubicBezTo>
                  <a:lnTo>
                    <a:pt x="1052917" y="2086332"/>
                  </a:lnTo>
                  <a:lnTo>
                    <a:pt x="1052917" y="2094476"/>
                  </a:lnTo>
                  <a:lnTo>
                    <a:pt x="634151" y="2513243"/>
                  </a:lnTo>
                  <a:cubicBezTo>
                    <a:pt x="644438" y="2523530"/>
                    <a:pt x="655153" y="2533388"/>
                    <a:pt x="665440" y="2544104"/>
                  </a:cubicBezTo>
                  <a:lnTo>
                    <a:pt x="1260801" y="1948744"/>
                  </a:lnTo>
                  <a:lnTo>
                    <a:pt x="1260801" y="1797010"/>
                  </a:lnTo>
                  <a:lnTo>
                    <a:pt x="1260801" y="1785009"/>
                  </a:lnTo>
                  <a:lnTo>
                    <a:pt x="1349097" y="1696712"/>
                  </a:lnTo>
                  <a:lnTo>
                    <a:pt x="1361099" y="1696712"/>
                  </a:lnTo>
                  <a:lnTo>
                    <a:pt x="1497830" y="1697141"/>
                  </a:lnTo>
                  <a:lnTo>
                    <a:pt x="1502117" y="1692854"/>
                  </a:lnTo>
                  <a:cubicBezTo>
                    <a:pt x="1349955" y="1277088"/>
                    <a:pt x="1301091" y="844177"/>
                    <a:pt x="1353812" y="435269"/>
                  </a:cubicBezTo>
                  <a:cubicBezTo>
                    <a:pt x="1336239" y="431411"/>
                    <a:pt x="1319951" y="423267"/>
                    <a:pt x="1304520" y="413837"/>
                  </a:cubicBezTo>
                  <a:cubicBezTo>
                    <a:pt x="1299377" y="410837"/>
                    <a:pt x="1294662" y="407837"/>
                    <a:pt x="1289947" y="404408"/>
                  </a:cubicBezTo>
                  <a:lnTo>
                    <a:pt x="1289947" y="467416"/>
                  </a:lnTo>
                  <a:cubicBezTo>
                    <a:pt x="1291662" y="468701"/>
                    <a:pt x="1293805" y="470416"/>
                    <a:pt x="1295519" y="472130"/>
                  </a:cubicBezTo>
                  <a:cubicBezTo>
                    <a:pt x="1312236" y="488847"/>
                    <a:pt x="1312236" y="516279"/>
                    <a:pt x="1295519" y="532995"/>
                  </a:cubicBezTo>
                  <a:cubicBezTo>
                    <a:pt x="1278803" y="549712"/>
                    <a:pt x="1251800" y="549712"/>
                    <a:pt x="1234655" y="532995"/>
                  </a:cubicBezTo>
                  <a:cubicBezTo>
                    <a:pt x="1217938" y="516279"/>
                    <a:pt x="1217938" y="489275"/>
                    <a:pt x="1234655" y="472559"/>
                  </a:cubicBezTo>
                  <a:cubicBezTo>
                    <a:pt x="1241941" y="465272"/>
                    <a:pt x="1250942" y="461415"/>
                    <a:pt x="1260801" y="460558"/>
                  </a:cubicBezTo>
                  <a:lnTo>
                    <a:pt x="1260801" y="388120"/>
                  </a:lnTo>
                  <a:lnTo>
                    <a:pt x="1260801" y="384262"/>
                  </a:lnTo>
                  <a:cubicBezTo>
                    <a:pt x="1246227" y="373547"/>
                    <a:pt x="1232083" y="362402"/>
                    <a:pt x="1217938" y="351258"/>
                  </a:cubicBezTo>
                  <a:cubicBezTo>
                    <a:pt x="1199507" y="336256"/>
                    <a:pt x="1180648" y="321254"/>
                    <a:pt x="1166503" y="301966"/>
                  </a:cubicBezTo>
                  <a:cubicBezTo>
                    <a:pt x="1162217" y="296394"/>
                    <a:pt x="1158788" y="289965"/>
                    <a:pt x="1157073" y="283107"/>
                  </a:cubicBezTo>
                  <a:lnTo>
                    <a:pt x="1132642" y="307538"/>
                  </a:lnTo>
                  <a:lnTo>
                    <a:pt x="1132642" y="342686"/>
                  </a:lnTo>
                  <a:cubicBezTo>
                    <a:pt x="1147644" y="337542"/>
                    <a:pt x="1165217" y="340971"/>
                    <a:pt x="1177647" y="352973"/>
                  </a:cubicBezTo>
                  <a:cubicBezTo>
                    <a:pt x="1194364" y="369689"/>
                    <a:pt x="1194364" y="396692"/>
                    <a:pt x="1177647" y="413409"/>
                  </a:cubicBezTo>
                  <a:cubicBezTo>
                    <a:pt x="1160931" y="430125"/>
                    <a:pt x="1133499" y="430125"/>
                    <a:pt x="1116783" y="413409"/>
                  </a:cubicBezTo>
                  <a:cubicBezTo>
                    <a:pt x="1101352" y="397978"/>
                    <a:pt x="1100495" y="373547"/>
                    <a:pt x="1113354" y="356830"/>
                  </a:cubicBezTo>
                  <a:lnTo>
                    <a:pt x="1113354" y="303681"/>
                  </a:lnTo>
                  <a:lnTo>
                    <a:pt x="1113782" y="299395"/>
                  </a:lnTo>
                  <a:lnTo>
                    <a:pt x="1156216" y="256961"/>
                  </a:lnTo>
                  <a:cubicBezTo>
                    <a:pt x="1157502" y="228671"/>
                    <a:pt x="1161788" y="200811"/>
                    <a:pt x="1168646" y="173379"/>
                  </a:cubicBezTo>
                  <a:cubicBezTo>
                    <a:pt x="1168646" y="172950"/>
                    <a:pt x="1169075" y="172522"/>
                    <a:pt x="1169075" y="171664"/>
                  </a:cubicBezTo>
                  <a:cubicBezTo>
                    <a:pt x="1152359" y="186666"/>
                    <a:pt x="1126641" y="186238"/>
                    <a:pt x="1110782" y="169950"/>
                  </a:cubicBezTo>
                  <a:cubicBezTo>
                    <a:pt x="1109067" y="168235"/>
                    <a:pt x="1107782" y="166092"/>
                    <a:pt x="1106067" y="164378"/>
                  </a:cubicBezTo>
                  <a:lnTo>
                    <a:pt x="1051203" y="163949"/>
                  </a:lnTo>
                  <a:lnTo>
                    <a:pt x="1043059" y="163949"/>
                  </a:lnTo>
                  <a:lnTo>
                    <a:pt x="880182" y="3215"/>
                  </a:lnTo>
                  <a:lnTo>
                    <a:pt x="776454" y="3215"/>
                  </a:lnTo>
                  <a:cubicBezTo>
                    <a:pt x="776026" y="7072"/>
                    <a:pt x="775168" y="10930"/>
                    <a:pt x="774740" y="14359"/>
                  </a:cubicBezTo>
                  <a:cubicBezTo>
                    <a:pt x="773883" y="19074"/>
                    <a:pt x="772597" y="23789"/>
                    <a:pt x="771740" y="28504"/>
                  </a:cubicBezTo>
                  <a:lnTo>
                    <a:pt x="861751" y="28504"/>
                  </a:lnTo>
                  <a:lnTo>
                    <a:pt x="869895" y="28504"/>
                  </a:lnTo>
                  <a:lnTo>
                    <a:pt x="1057204" y="215384"/>
                  </a:lnTo>
                  <a:cubicBezTo>
                    <a:pt x="1061490" y="219670"/>
                    <a:pt x="1063633" y="225671"/>
                    <a:pt x="1062776" y="231672"/>
                  </a:cubicBezTo>
                  <a:cubicBezTo>
                    <a:pt x="1071777" y="247960"/>
                    <a:pt x="1069205" y="268962"/>
                    <a:pt x="1055489" y="283107"/>
                  </a:cubicBezTo>
                  <a:cubicBezTo>
                    <a:pt x="1038773" y="299823"/>
                    <a:pt x="1011770" y="299823"/>
                    <a:pt x="995053" y="283107"/>
                  </a:cubicBezTo>
                  <a:cubicBezTo>
                    <a:pt x="978337" y="266390"/>
                    <a:pt x="977908" y="239387"/>
                    <a:pt x="994625" y="222242"/>
                  </a:cubicBezTo>
                  <a:cubicBezTo>
                    <a:pt x="997196" y="219670"/>
                    <a:pt x="999768" y="217527"/>
                    <a:pt x="1002340" y="215813"/>
                  </a:cubicBezTo>
                  <a:lnTo>
                    <a:pt x="853607" y="67080"/>
                  </a:lnTo>
                  <a:lnTo>
                    <a:pt x="758881" y="67080"/>
                  </a:lnTo>
                  <a:cubicBezTo>
                    <a:pt x="755452" y="74795"/>
                    <a:pt x="751594" y="82510"/>
                    <a:pt x="746879" y="89797"/>
                  </a:cubicBezTo>
                  <a:cubicBezTo>
                    <a:pt x="745593" y="91940"/>
                    <a:pt x="744307" y="93655"/>
                    <a:pt x="742593" y="95798"/>
                  </a:cubicBezTo>
                  <a:lnTo>
                    <a:pt x="844177" y="95798"/>
                  </a:lnTo>
                  <a:lnTo>
                    <a:pt x="848035" y="95798"/>
                  </a:lnTo>
                  <a:lnTo>
                    <a:pt x="958191" y="205954"/>
                  </a:lnTo>
                  <a:lnTo>
                    <a:pt x="958191" y="209812"/>
                  </a:lnTo>
                  <a:lnTo>
                    <a:pt x="958191" y="369260"/>
                  </a:lnTo>
                  <a:lnTo>
                    <a:pt x="1120212" y="531281"/>
                  </a:lnTo>
                  <a:lnTo>
                    <a:pt x="1167360" y="530852"/>
                  </a:lnTo>
                  <a:lnTo>
                    <a:pt x="1171647" y="530852"/>
                  </a:lnTo>
                  <a:lnTo>
                    <a:pt x="1250514" y="609719"/>
                  </a:lnTo>
                  <a:lnTo>
                    <a:pt x="1250514" y="613577"/>
                  </a:lnTo>
                  <a:lnTo>
                    <a:pt x="1250514" y="659868"/>
                  </a:lnTo>
                  <a:lnTo>
                    <a:pt x="1250514" y="664154"/>
                  </a:lnTo>
                  <a:lnTo>
                    <a:pt x="1160931" y="753737"/>
                  </a:lnTo>
                  <a:lnTo>
                    <a:pt x="1156645" y="753737"/>
                  </a:lnTo>
                  <a:lnTo>
                    <a:pt x="1068348" y="753737"/>
                  </a:lnTo>
                  <a:cubicBezTo>
                    <a:pt x="1068777" y="764881"/>
                    <a:pt x="1064490" y="776454"/>
                    <a:pt x="1055918" y="785027"/>
                  </a:cubicBezTo>
                  <a:cubicBezTo>
                    <a:pt x="1039202" y="801743"/>
                    <a:pt x="1012198" y="801743"/>
                    <a:pt x="995053" y="784598"/>
                  </a:cubicBezTo>
                  <a:cubicBezTo>
                    <a:pt x="978337" y="767882"/>
                    <a:pt x="978337" y="740878"/>
                    <a:pt x="995053" y="724162"/>
                  </a:cubicBezTo>
                  <a:cubicBezTo>
                    <a:pt x="1011770" y="707446"/>
                    <a:pt x="1038773" y="707017"/>
                    <a:pt x="1055489" y="723733"/>
                  </a:cubicBezTo>
                  <a:cubicBezTo>
                    <a:pt x="1058490" y="726734"/>
                    <a:pt x="1060633" y="730163"/>
                    <a:pt x="1062776" y="733592"/>
                  </a:cubicBezTo>
                  <a:lnTo>
                    <a:pt x="1152359" y="733592"/>
                  </a:lnTo>
                  <a:lnTo>
                    <a:pt x="1230368" y="655582"/>
                  </a:lnTo>
                  <a:lnTo>
                    <a:pt x="1230797" y="617434"/>
                  </a:lnTo>
                  <a:lnTo>
                    <a:pt x="1163074" y="551426"/>
                  </a:lnTo>
                  <a:lnTo>
                    <a:pt x="1115497" y="551426"/>
                  </a:lnTo>
                  <a:lnTo>
                    <a:pt x="1111211" y="550997"/>
                  </a:lnTo>
                  <a:lnTo>
                    <a:pt x="938475" y="378262"/>
                  </a:lnTo>
                  <a:lnTo>
                    <a:pt x="938475" y="374404"/>
                  </a:lnTo>
                  <a:lnTo>
                    <a:pt x="938475" y="214955"/>
                  </a:lnTo>
                  <a:lnTo>
                    <a:pt x="839891" y="116372"/>
                  </a:lnTo>
                  <a:lnTo>
                    <a:pt x="722876" y="116372"/>
                  </a:lnTo>
                  <a:cubicBezTo>
                    <a:pt x="712589" y="124944"/>
                    <a:pt x="701874" y="132659"/>
                    <a:pt x="692444" y="142089"/>
                  </a:cubicBezTo>
                  <a:lnTo>
                    <a:pt x="831318" y="142089"/>
                  </a:lnTo>
                  <a:lnTo>
                    <a:pt x="835605" y="142518"/>
                  </a:lnTo>
                  <a:lnTo>
                    <a:pt x="914900" y="221813"/>
                  </a:lnTo>
                  <a:lnTo>
                    <a:pt x="914900" y="393263"/>
                  </a:lnTo>
                  <a:lnTo>
                    <a:pt x="1126212" y="604576"/>
                  </a:lnTo>
                  <a:cubicBezTo>
                    <a:pt x="1142072" y="596432"/>
                    <a:pt x="1162217" y="599003"/>
                    <a:pt x="1175504" y="612291"/>
                  </a:cubicBezTo>
                  <a:cubicBezTo>
                    <a:pt x="1192221" y="629007"/>
                    <a:pt x="1192221" y="656011"/>
                    <a:pt x="1175504" y="673156"/>
                  </a:cubicBezTo>
                  <a:cubicBezTo>
                    <a:pt x="1158788" y="689872"/>
                    <a:pt x="1131785" y="689872"/>
                    <a:pt x="1114640" y="673156"/>
                  </a:cubicBezTo>
                  <a:cubicBezTo>
                    <a:pt x="1099209" y="657725"/>
                    <a:pt x="1098352" y="634151"/>
                    <a:pt x="1110782" y="617434"/>
                  </a:cubicBezTo>
                  <a:lnTo>
                    <a:pt x="894755" y="401407"/>
                  </a:lnTo>
                  <a:lnTo>
                    <a:pt x="894755" y="397550"/>
                  </a:lnTo>
                  <a:lnTo>
                    <a:pt x="895183" y="229957"/>
                  </a:lnTo>
                  <a:lnTo>
                    <a:pt x="827461" y="162235"/>
                  </a:lnTo>
                  <a:lnTo>
                    <a:pt x="674013" y="162235"/>
                  </a:lnTo>
                  <a:cubicBezTo>
                    <a:pt x="668441" y="167807"/>
                    <a:pt x="662869" y="173379"/>
                    <a:pt x="657297" y="179380"/>
                  </a:cubicBezTo>
                  <a:lnTo>
                    <a:pt x="820603" y="179380"/>
                  </a:lnTo>
                  <a:lnTo>
                    <a:pt x="824889" y="178951"/>
                  </a:lnTo>
                  <a:lnTo>
                    <a:pt x="878467" y="232529"/>
                  </a:lnTo>
                  <a:lnTo>
                    <a:pt x="878038" y="236387"/>
                  </a:lnTo>
                  <a:lnTo>
                    <a:pt x="878038" y="310110"/>
                  </a:lnTo>
                  <a:lnTo>
                    <a:pt x="878467" y="314396"/>
                  </a:lnTo>
                  <a:lnTo>
                    <a:pt x="819745" y="373118"/>
                  </a:lnTo>
                  <a:lnTo>
                    <a:pt x="819745" y="421124"/>
                  </a:lnTo>
                  <a:lnTo>
                    <a:pt x="908471" y="509849"/>
                  </a:lnTo>
                  <a:lnTo>
                    <a:pt x="908042" y="513707"/>
                  </a:lnTo>
                  <a:lnTo>
                    <a:pt x="908042" y="595574"/>
                  </a:lnTo>
                  <a:cubicBezTo>
                    <a:pt x="917043" y="596860"/>
                    <a:pt x="925616" y="600289"/>
                    <a:pt x="932474" y="607147"/>
                  </a:cubicBezTo>
                  <a:cubicBezTo>
                    <a:pt x="949190" y="623864"/>
                    <a:pt x="949190" y="650867"/>
                    <a:pt x="932474" y="668012"/>
                  </a:cubicBezTo>
                  <a:cubicBezTo>
                    <a:pt x="915757" y="684728"/>
                    <a:pt x="888325" y="684728"/>
                    <a:pt x="871609" y="668012"/>
                  </a:cubicBezTo>
                  <a:cubicBezTo>
                    <a:pt x="854893" y="651296"/>
                    <a:pt x="854893" y="624292"/>
                    <a:pt x="872038" y="607147"/>
                  </a:cubicBezTo>
                  <a:cubicBezTo>
                    <a:pt x="876753" y="602432"/>
                    <a:pt x="882325" y="599432"/>
                    <a:pt x="888325" y="597289"/>
                  </a:cubicBezTo>
                  <a:lnTo>
                    <a:pt x="888325" y="517565"/>
                  </a:lnTo>
                  <a:lnTo>
                    <a:pt x="800029" y="429268"/>
                  </a:lnTo>
                  <a:lnTo>
                    <a:pt x="799600" y="424982"/>
                  </a:lnTo>
                  <a:lnTo>
                    <a:pt x="800029" y="368403"/>
                  </a:lnTo>
                  <a:lnTo>
                    <a:pt x="800029" y="364117"/>
                  </a:lnTo>
                  <a:lnTo>
                    <a:pt x="858750" y="305395"/>
                  </a:lnTo>
                  <a:lnTo>
                    <a:pt x="858750" y="239816"/>
                  </a:lnTo>
                  <a:lnTo>
                    <a:pt x="816745" y="197810"/>
                  </a:lnTo>
                  <a:lnTo>
                    <a:pt x="638008" y="197810"/>
                  </a:lnTo>
                  <a:cubicBezTo>
                    <a:pt x="619149" y="217099"/>
                    <a:pt x="599861" y="236387"/>
                    <a:pt x="581001" y="255675"/>
                  </a:cubicBezTo>
                  <a:lnTo>
                    <a:pt x="738735" y="255246"/>
                  </a:lnTo>
                  <a:cubicBezTo>
                    <a:pt x="740878" y="250960"/>
                    <a:pt x="743450" y="247102"/>
                    <a:pt x="746879" y="243673"/>
                  </a:cubicBezTo>
                  <a:cubicBezTo>
                    <a:pt x="763596" y="226957"/>
                    <a:pt x="790599" y="226957"/>
                    <a:pt x="807315" y="243673"/>
                  </a:cubicBezTo>
                  <a:cubicBezTo>
                    <a:pt x="824032" y="260390"/>
                    <a:pt x="824460" y="287822"/>
                    <a:pt x="807744" y="304538"/>
                  </a:cubicBezTo>
                  <a:cubicBezTo>
                    <a:pt x="791028" y="321254"/>
                    <a:pt x="763596" y="321254"/>
                    <a:pt x="746879" y="304109"/>
                  </a:cubicBezTo>
                  <a:cubicBezTo>
                    <a:pt x="738735" y="295966"/>
                    <a:pt x="734878" y="285679"/>
                    <a:pt x="734449" y="274963"/>
                  </a:cubicBezTo>
                  <a:lnTo>
                    <a:pt x="561713" y="274963"/>
                  </a:lnTo>
                  <a:cubicBezTo>
                    <a:pt x="557427" y="279249"/>
                    <a:pt x="553569" y="283535"/>
                    <a:pt x="549283" y="287393"/>
                  </a:cubicBezTo>
                  <a:lnTo>
                    <a:pt x="686443" y="287393"/>
                  </a:lnTo>
                  <a:lnTo>
                    <a:pt x="690729" y="287822"/>
                  </a:lnTo>
                  <a:lnTo>
                    <a:pt x="754594" y="351687"/>
                  </a:lnTo>
                  <a:lnTo>
                    <a:pt x="755023" y="355973"/>
                  </a:lnTo>
                  <a:lnTo>
                    <a:pt x="755023" y="475559"/>
                  </a:lnTo>
                  <a:lnTo>
                    <a:pt x="761452" y="481989"/>
                  </a:lnTo>
                  <a:cubicBezTo>
                    <a:pt x="778169" y="470845"/>
                    <a:pt x="800457" y="472559"/>
                    <a:pt x="815459" y="487132"/>
                  </a:cubicBezTo>
                  <a:cubicBezTo>
                    <a:pt x="832176" y="503849"/>
                    <a:pt x="832176" y="530852"/>
                    <a:pt x="815459" y="547997"/>
                  </a:cubicBezTo>
                  <a:cubicBezTo>
                    <a:pt x="798743" y="564713"/>
                    <a:pt x="771740" y="564713"/>
                    <a:pt x="755023" y="547997"/>
                  </a:cubicBezTo>
                  <a:cubicBezTo>
                    <a:pt x="740878" y="533852"/>
                    <a:pt x="738735" y="512850"/>
                    <a:pt x="748165" y="496562"/>
                  </a:cubicBezTo>
                  <a:lnTo>
                    <a:pt x="735735" y="484132"/>
                  </a:lnTo>
                  <a:lnTo>
                    <a:pt x="735735" y="479846"/>
                  </a:lnTo>
                  <a:lnTo>
                    <a:pt x="735735" y="361117"/>
                  </a:lnTo>
                  <a:lnTo>
                    <a:pt x="683014" y="308396"/>
                  </a:lnTo>
                  <a:lnTo>
                    <a:pt x="538139" y="308396"/>
                  </a:lnTo>
                  <a:lnTo>
                    <a:pt x="533853" y="307967"/>
                  </a:lnTo>
                  <a:lnTo>
                    <a:pt x="532138" y="306253"/>
                  </a:lnTo>
                  <a:cubicBezTo>
                    <a:pt x="529566" y="308824"/>
                    <a:pt x="526566" y="311825"/>
                    <a:pt x="523994" y="314396"/>
                  </a:cubicBezTo>
                  <a:lnTo>
                    <a:pt x="589145" y="379547"/>
                  </a:lnTo>
                  <a:lnTo>
                    <a:pt x="623007" y="379547"/>
                  </a:lnTo>
                  <a:cubicBezTo>
                    <a:pt x="624721" y="371832"/>
                    <a:pt x="628150" y="364117"/>
                    <a:pt x="634151" y="358116"/>
                  </a:cubicBezTo>
                  <a:cubicBezTo>
                    <a:pt x="650867" y="341400"/>
                    <a:pt x="677871" y="341400"/>
                    <a:pt x="694587" y="358116"/>
                  </a:cubicBezTo>
                  <a:cubicBezTo>
                    <a:pt x="711303" y="374833"/>
                    <a:pt x="711732" y="401836"/>
                    <a:pt x="695016" y="418981"/>
                  </a:cubicBezTo>
                  <a:cubicBezTo>
                    <a:pt x="678299" y="435697"/>
                    <a:pt x="650867" y="435697"/>
                    <a:pt x="634151" y="418981"/>
                  </a:cubicBezTo>
                  <a:cubicBezTo>
                    <a:pt x="628579" y="413409"/>
                    <a:pt x="625150" y="406551"/>
                    <a:pt x="623435" y="399264"/>
                  </a:cubicBezTo>
                  <a:lnTo>
                    <a:pt x="581430" y="399264"/>
                  </a:lnTo>
                  <a:lnTo>
                    <a:pt x="508135" y="327684"/>
                  </a:lnTo>
                  <a:cubicBezTo>
                    <a:pt x="504277" y="331541"/>
                    <a:pt x="500420" y="335399"/>
                    <a:pt x="496562" y="339257"/>
                  </a:cubicBezTo>
                  <a:cubicBezTo>
                    <a:pt x="493562" y="342257"/>
                    <a:pt x="490561" y="345257"/>
                    <a:pt x="487561" y="347829"/>
                  </a:cubicBezTo>
                  <a:lnTo>
                    <a:pt x="947904" y="807744"/>
                  </a:lnTo>
                  <a:lnTo>
                    <a:pt x="947904" y="818031"/>
                  </a:lnTo>
                  <a:lnTo>
                    <a:pt x="947904" y="1055918"/>
                  </a:lnTo>
                  <a:lnTo>
                    <a:pt x="989481" y="1097494"/>
                  </a:lnTo>
                  <a:lnTo>
                    <a:pt x="1207651" y="1097066"/>
                  </a:lnTo>
                  <a:lnTo>
                    <a:pt x="1281803" y="1022914"/>
                  </a:lnTo>
                  <a:cubicBezTo>
                    <a:pt x="1284375" y="1028914"/>
                    <a:pt x="1287375" y="1034486"/>
                    <a:pt x="1290804" y="1040059"/>
                  </a:cubicBezTo>
                  <a:cubicBezTo>
                    <a:pt x="1296377" y="1048631"/>
                    <a:pt x="1302377" y="1057204"/>
                    <a:pt x="1309235" y="1064919"/>
                  </a:cubicBezTo>
                  <a:lnTo>
                    <a:pt x="1228225" y="1145929"/>
                  </a:lnTo>
                  <a:lnTo>
                    <a:pt x="1218367" y="1145929"/>
                  </a:lnTo>
                  <a:lnTo>
                    <a:pt x="979194" y="1145929"/>
                  </a:lnTo>
                  <a:lnTo>
                    <a:pt x="968907" y="1145929"/>
                  </a:lnTo>
                  <a:lnTo>
                    <a:pt x="898184" y="1075206"/>
                  </a:lnTo>
                  <a:lnTo>
                    <a:pt x="898184" y="1064919"/>
                  </a:lnTo>
                  <a:lnTo>
                    <a:pt x="898612" y="827032"/>
                  </a:lnTo>
                  <a:lnTo>
                    <a:pt x="452414" y="381691"/>
                  </a:lnTo>
                  <a:cubicBezTo>
                    <a:pt x="442127" y="391120"/>
                    <a:pt x="431840" y="400550"/>
                    <a:pt x="420696" y="409551"/>
                  </a:cubicBezTo>
                  <a:cubicBezTo>
                    <a:pt x="418981" y="410837"/>
                    <a:pt x="416838" y="412123"/>
                    <a:pt x="414695" y="412980"/>
                  </a:cubicBezTo>
                  <a:lnTo>
                    <a:pt x="816316" y="814602"/>
                  </a:lnTo>
                  <a:lnTo>
                    <a:pt x="816745" y="822746"/>
                  </a:lnTo>
                  <a:lnTo>
                    <a:pt x="816745" y="978765"/>
                  </a:lnTo>
                  <a:cubicBezTo>
                    <a:pt x="829175" y="995482"/>
                    <a:pt x="827889" y="1019485"/>
                    <a:pt x="812459" y="1034486"/>
                  </a:cubicBezTo>
                  <a:cubicBezTo>
                    <a:pt x="795742" y="1051203"/>
                    <a:pt x="768739" y="1051203"/>
                    <a:pt x="752023" y="1034486"/>
                  </a:cubicBezTo>
                  <a:cubicBezTo>
                    <a:pt x="735306" y="1017770"/>
                    <a:pt x="735306" y="990767"/>
                    <a:pt x="752023" y="974050"/>
                  </a:cubicBezTo>
                  <a:cubicBezTo>
                    <a:pt x="759309" y="966764"/>
                    <a:pt x="768310" y="963335"/>
                    <a:pt x="777312" y="962049"/>
                  </a:cubicBezTo>
                  <a:lnTo>
                    <a:pt x="777312" y="830890"/>
                  </a:lnTo>
                  <a:lnTo>
                    <a:pt x="358973" y="412552"/>
                  </a:lnTo>
                  <a:cubicBezTo>
                    <a:pt x="352973" y="412980"/>
                    <a:pt x="347401" y="413409"/>
                    <a:pt x="341400" y="413837"/>
                  </a:cubicBezTo>
                  <a:lnTo>
                    <a:pt x="553998" y="626436"/>
                  </a:lnTo>
                  <a:lnTo>
                    <a:pt x="553998" y="630293"/>
                  </a:lnTo>
                  <a:lnTo>
                    <a:pt x="553569" y="719447"/>
                  </a:lnTo>
                  <a:cubicBezTo>
                    <a:pt x="559570" y="721590"/>
                    <a:pt x="565142" y="724591"/>
                    <a:pt x="569857" y="729306"/>
                  </a:cubicBezTo>
                  <a:cubicBezTo>
                    <a:pt x="586573" y="746022"/>
                    <a:pt x="586573" y="773025"/>
                    <a:pt x="569857" y="790170"/>
                  </a:cubicBezTo>
                  <a:cubicBezTo>
                    <a:pt x="553141" y="806887"/>
                    <a:pt x="526137" y="806887"/>
                    <a:pt x="508992" y="790170"/>
                  </a:cubicBezTo>
                  <a:cubicBezTo>
                    <a:pt x="492276" y="773454"/>
                    <a:pt x="492276" y="746451"/>
                    <a:pt x="508992" y="729734"/>
                  </a:cubicBezTo>
                  <a:cubicBezTo>
                    <a:pt x="515850" y="722876"/>
                    <a:pt x="524851" y="719018"/>
                    <a:pt x="533853" y="717733"/>
                  </a:cubicBezTo>
                  <a:lnTo>
                    <a:pt x="533853" y="634579"/>
                  </a:lnTo>
                  <a:lnTo>
                    <a:pt x="316111" y="416838"/>
                  </a:lnTo>
                  <a:cubicBezTo>
                    <a:pt x="289536" y="420695"/>
                    <a:pt x="263390" y="427982"/>
                    <a:pt x="240673" y="442555"/>
                  </a:cubicBezTo>
                  <a:cubicBezTo>
                    <a:pt x="239387" y="443413"/>
                    <a:pt x="238530" y="443841"/>
                    <a:pt x="237244" y="444698"/>
                  </a:cubicBezTo>
                  <a:lnTo>
                    <a:pt x="391549" y="599003"/>
                  </a:lnTo>
                  <a:cubicBezTo>
                    <a:pt x="407837" y="589145"/>
                    <a:pt x="429268" y="591288"/>
                    <a:pt x="443841" y="605433"/>
                  </a:cubicBezTo>
                  <a:cubicBezTo>
                    <a:pt x="460558" y="622149"/>
                    <a:pt x="460986" y="649581"/>
                    <a:pt x="444270" y="666298"/>
                  </a:cubicBezTo>
                  <a:cubicBezTo>
                    <a:pt x="427553" y="683014"/>
                    <a:pt x="400122" y="682585"/>
                    <a:pt x="383405" y="665869"/>
                  </a:cubicBezTo>
                  <a:cubicBezTo>
                    <a:pt x="368832" y="651296"/>
                    <a:pt x="367117" y="629436"/>
                    <a:pt x="377833" y="612719"/>
                  </a:cubicBezTo>
                  <a:lnTo>
                    <a:pt x="221385" y="456271"/>
                  </a:lnTo>
                  <a:cubicBezTo>
                    <a:pt x="202525" y="468701"/>
                    <a:pt x="184523" y="482417"/>
                    <a:pt x="167378" y="496991"/>
                  </a:cubicBezTo>
                  <a:lnTo>
                    <a:pt x="527852" y="857464"/>
                  </a:lnTo>
                  <a:lnTo>
                    <a:pt x="622149" y="857036"/>
                  </a:lnTo>
                  <a:cubicBezTo>
                    <a:pt x="623864" y="854464"/>
                    <a:pt x="625578" y="851892"/>
                    <a:pt x="628150" y="849749"/>
                  </a:cubicBezTo>
                  <a:cubicBezTo>
                    <a:pt x="644866" y="833033"/>
                    <a:pt x="671870" y="833033"/>
                    <a:pt x="688586" y="849749"/>
                  </a:cubicBezTo>
                  <a:cubicBezTo>
                    <a:pt x="705303" y="866466"/>
                    <a:pt x="705303" y="893469"/>
                    <a:pt x="688586" y="910614"/>
                  </a:cubicBezTo>
                  <a:cubicBezTo>
                    <a:pt x="671870" y="927330"/>
                    <a:pt x="644866" y="927330"/>
                    <a:pt x="628150" y="910614"/>
                  </a:cubicBezTo>
                  <a:cubicBezTo>
                    <a:pt x="619149" y="901613"/>
                    <a:pt x="614863" y="889183"/>
                    <a:pt x="615720" y="877181"/>
                  </a:cubicBezTo>
                  <a:lnTo>
                    <a:pt x="523566" y="877610"/>
                  </a:lnTo>
                  <a:lnTo>
                    <a:pt x="519708" y="877181"/>
                  </a:lnTo>
                  <a:lnTo>
                    <a:pt x="152376" y="509849"/>
                  </a:lnTo>
                  <a:cubicBezTo>
                    <a:pt x="139089" y="521851"/>
                    <a:pt x="126230" y="534281"/>
                    <a:pt x="113800" y="547568"/>
                  </a:cubicBezTo>
                  <a:lnTo>
                    <a:pt x="116372" y="547568"/>
                  </a:lnTo>
                  <a:lnTo>
                    <a:pt x="128802" y="547997"/>
                  </a:lnTo>
                  <a:lnTo>
                    <a:pt x="289965" y="709160"/>
                  </a:lnTo>
                  <a:cubicBezTo>
                    <a:pt x="304110" y="705731"/>
                    <a:pt x="319540" y="709160"/>
                    <a:pt x="330684" y="720304"/>
                  </a:cubicBezTo>
                  <a:cubicBezTo>
                    <a:pt x="347401" y="737021"/>
                    <a:pt x="347829" y="764453"/>
                    <a:pt x="331113" y="781169"/>
                  </a:cubicBezTo>
                  <a:cubicBezTo>
                    <a:pt x="314396" y="797886"/>
                    <a:pt x="286965" y="797886"/>
                    <a:pt x="270248" y="780741"/>
                  </a:cubicBezTo>
                  <a:cubicBezTo>
                    <a:pt x="264676" y="775168"/>
                    <a:pt x="261676" y="768739"/>
                    <a:pt x="259532" y="761881"/>
                  </a:cubicBezTo>
                  <a:lnTo>
                    <a:pt x="104799" y="607147"/>
                  </a:lnTo>
                  <a:lnTo>
                    <a:pt x="66651" y="607147"/>
                  </a:lnTo>
                  <a:cubicBezTo>
                    <a:pt x="52935" y="626864"/>
                    <a:pt x="40076" y="647867"/>
                    <a:pt x="29361" y="669298"/>
                  </a:cubicBezTo>
                  <a:lnTo>
                    <a:pt x="88940" y="669298"/>
                  </a:lnTo>
                  <a:lnTo>
                    <a:pt x="93226" y="669727"/>
                  </a:lnTo>
                  <a:lnTo>
                    <a:pt x="268962" y="845463"/>
                  </a:lnTo>
                  <a:lnTo>
                    <a:pt x="395835" y="845463"/>
                  </a:lnTo>
                  <a:cubicBezTo>
                    <a:pt x="412552" y="833033"/>
                    <a:pt x="436126" y="834319"/>
                    <a:pt x="451128" y="849749"/>
                  </a:cubicBezTo>
                  <a:cubicBezTo>
                    <a:pt x="467844" y="866466"/>
                    <a:pt x="467844" y="893469"/>
                    <a:pt x="451128" y="910185"/>
                  </a:cubicBezTo>
                  <a:cubicBezTo>
                    <a:pt x="434412" y="926902"/>
                    <a:pt x="407408" y="926902"/>
                    <a:pt x="390263" y="910185"/>
                  </a:cubicBezTo>
                  <a:cubicBezTo>
                    <a:pt x="377833" y="897755"/>
                    <a:pt x="374833" y="880181"/>
                    <a:pt x="380405" y="865180"/>
                  </a:cubicBezTo>
                  <a:lnTo>
                    <a:pt x="263819" y="865180"/>
                  </a:lnTo>
                  <a:lnTo>
                    <a:pt x="259961" y="865180"/>
                  </a:lnTo>
                  <a:lnTo>
                    <a:pt x="83796" y="689015"/>
                  </a:lnTo>
                  <a:lnTo>
                    <a:pt x="19502" y="689015"/>
                  </a:lnTo>
                  <a:cubicBezTo>
                    <a:pt x="17359" y="706160"/>
                    <a:pt x="15645" y="723733"/>
                    <a:pt x="13930" y="741307"/>
                  </a:cubicBezTo>
                  <a:lnTo>
                    <a:pt x="87225" y="741307"/>
                  </a:lnTo>
                  <a:lnTo>
                    <a:pt x="93226" y="741307"/>
                  </a:lnTo>
                  <a:lnTo>
                    <a:pt x="253103" y="901184"/>
                  </a:lnTo>
                  <a:lnTo>
                    <a:pt x="344400" y="901184"/>
                  </a:lnTo>
                  <a:lnTo>
                    <a:pt x="350401" y="901184"/>
                  </a:lnTo>
                  <a:lnTo>
                    <a:pt x="426268" y="977051"/>
                  </a:lnTo>
                  <a:lnTo>
                    <a:pt x="502134" y="977051"/>
                  </a:lnTo>
                  <a:cubicBezTo>
                    <a:pt x="502134" y="977051"/>
                    <a:pt x="502563" y="977051"/>
                    <a:pt x="502563" y="977051"/>
                  </a:cubicBezTo>
                  <a:cubicBezTo>
                    <a:pt x="504277" y="974479"/>
                    <a:pt x="506421" y="971479"/>
                    <a:pt x="508564" y="969336"/>
                  </a:cubicBezTo>
                  <a:cubicBezTo>
                    <a:pt x="525280" y="952619"/>
                    <a:pt x="552712" y="952191"/>
                    <a:pt x="569428" y="968907"/>
                  </a:cubicBezTo>
                  <a:cubicBezTo>
                    <a:pt x="586145" y="985623"/>
                    <a:pt x="586145" y="1013055"/>
                    <a:pt x="569428" y="1029772"/>
                  </a:cubicBezTo>
                  <a:cubicBezTo>
                    <a:pt x="552712" y="1046488"/>
                    <a:pt x="525709" y="1046488"/>
                    <a:pt x="508564" y="1029772"/>
                  </a:cubicBezTo>
                  <a:cubicBezTo>
                    <a:pt x="501706" y="1022914"/>
                    <a:pt x="497848" y="1014770"/>
                    <a:pt x="496562" y="1006197"/>
                  </a:cubicBezTo>
                  <a:lnTo>
                    <a:pt x="420267" y="1006197"/>
                  </a:lnTo>
                  <a:lnTo>
                    <a:pt x="414266" y="1006197"/>
                  </a:lnTo>
                  <a:lnTo>
                    <a:pt x="338400" y="930331"/>
                  </a:lnTo>
                  <a:lnTo>
                    <a:pt x="247531" y="930759"/>
                  </a:lnTo>
                  <a:lnTo>
                    <a:pt x="241102" y="930331"/>
                  </a:lnTo>
                  <a:lnTo>
                    <a:pt x="81224" y="770453"/>
                  </a:lnTo>
                  <a:lnTo>
                    <a:pt x="11359" y="770453"/>
                  </a:lnTo>
                  <a:cubicBezTo>
                    <a:pt x="10073" y="785884"/>
                    <a:pt x="9215" y="801314"/>
                    <a:pt x="7930" y="816745"/>
                  </a:cubicBezTo>
                  <a:lnTo>
                    <a:pt x="78653" y="816745"/>
                  </a:lnTo>
                  <a:lnTo>
                    <a:pt x="353401" y="1091494"/>
                  </a:lnTo>
                  <a:lnTo>
                    <a:pt x="629865" y="1091494"/>
                  </a:lnTo>
                  <a:cubicBezTo>
                    <a:pt x="630722" y="1090636"/>
                    <a:pt x="631579" y="1089351"/>
                    <a:pt x="632436" y="1088493"/>
                  </a:cubicBezTo>
                  <a:cubicBezTo>
                    <a:pt x="649153" y="1071777"/>
                    <a:pt x="676585" y="1071348"/>
                    <a:pt x="693301" y="1088065"/>
                  </a:cubicBezTo>
                  <a:cubicBezTo>
                    <a:pt x="710017" y="1104781"/>
                    <a:pt x="710017" y="1132213"/>
                    <a:pt x="692872" y="1148929"/>
                  </a:cubicBezTo>
                  <a:cubicBezTo>
                    <a:pt x="676156" y="1165646"/>
                    <a:pt x="649153" y="1165646"/>
                    <a:pt x="632008" y="1148929"/>
                  </a:cubicBezTo>
                  <a:cubicBezTo>
                    <a:pt x="624292" y="1141214"/>
                    <a:pt x="620435" y="1130927"/>
                    <a:pt x="620006" y="1120640"/>
                  </a:cubicBezTo>
                  <a:lnTo>
                    <a:pt x="346972" y="1120211"/>
                  </a:lnTo>
                  <a:lnTo>
                    <a:pt x="340971" y="1120211"/>
                  </a:lnTo>
                  <a:lnTo>
                    <a:pt x="66223" y="845463"/>
                  </a:lnTo>
                  <a:lnTo>
                    <a:pt x="5786" y="845463"/>
                  </a:lnTo>
                  <a:cubicBezTo>
                    <a:pt x="4929" y="860893"/>
                    <a:pt x="4501" y="876752"/>
                    <a:pt x="4072" y="892183"/>
                  </a:cubicBezTo>
                  <a:lnTo>
                    <a:pt x="80367" y="892183"/>
                  </a:lnTo>
                  <a:lnTo>
                    <a:pt x="86368" y="892183"/>
                  </a:lnTo>
                  <a:lnTo>
                    <a:pt x="181094" y="986909"/>
                  </a:lnTo>
                  <a:lnTo>
                    <a:pt x="178951" y="995482"/>
                  </a:lnTo>
                  <a:lnTo>
                    <a:pt x="155377" y="1083350"/>
                  </a:lnTo>
                  <a:lnTo>
                    <a:pt x="156234" y="1084207"/>
                  </a:lnTo>
                  <a:cubicBezTo>
                    <a:pt x="172950" y="1068776"/>
                    <a:pt x="198668" y="1069634"/>
                    <a:pt x="214955" y="1085493"/>
                  </a:cubicBezTo>
                  <a:cubicBezTo>
                    <a:pt x="231672" y="1102209"/>
                    <a:pt x="231672" y="1129213"/>
                    <a:pt x="214955" y="1145929"/>
                  </a:cubicBezTo>
                  <a:cubicBezTo>
                    <a:pt x="198239" y="1162645"/>
                    <a:pt x="171236" y="1162645"/>
                    <a:pt x="154519" y="1145929"/>
                  </a:cubicBezTo>
                  <a:cubicBezTo>
                    <a:pt x="145090" y="1136499"/>
                    <a:pt x="141232" y="1123641"/>
                    <a:pt x="142518" y="1111639"/>
                  </a:cubicBezTo>
                  <a:lnTo>
                    <a:pt x="122801" y="1091922"/>
                  </a:lnTo>
                  <a:lnTo>
                    <a:pt x="124944" y="1083778"/>
                  </a:lnTo>
                  <a:lnTo>
                    <a:pt x="148519" y="995482"/>
                  </a:lnTo>
                  <a:lnTo>
                    <a:pt x="74795" y="921758"/>
                  </a:lnTo>
                  <a:lnTo>
                    <a:pt x="3643" y="921758"/>
                  </a:lnTo>
                  <a:cubicBezTo>
                    <a:pt x="3215" y="946190"/>
                    <a:pt x="3215" y="970621"/>
                    <a:pt x="3215" y="995053"/>
                  </a:cubicBezTo>
                  <a:lnTo>
                    <a:pt x="20360" y="995053"/>
                  </a:lnTo>
                  <a:cubicBezTo>
                    <a:pt x="19931" y="983480"/>
                    <a:pt x="23789" y="972336"/>
                    <a:pt x="32790" y="963335"/>
                  </a:cubicBezTo>
                  <a:cubicBezTo>
                    <a:pt x="49506" y="946618"/>
                    <a:pt x="76938" y="946618"/>
                    <a:pt x="93655" y="963335"/>
                  </a:cubicBezTo>
                  <a:cubicBezTo>
                    <a:pt x="110371" y="980051"/>
                    <a:pt x="110371" y="1007054"/>
                    <a:pt x="93655" y="1024199"/>
                  </a:cubicBezTo>
                  <a:cubicBezTo>
                    <a:pt x="76938" y="1040916"/>
                    <a:pt x="49935" y="1040487"/>
                    <a:pt x="33218" y="1024199"/>
                  </a:cubicBezTo>
                  <a:lnTo>
                    <a:pt x="3643" y="1024199"/>
                  </a:lnTo>
                  <a:cubicBezTo>
                    <a:pt x="6644" y="1145072"/>
                    <a:pt x="18217" y="1266801"/>
                    <a:pt x="38791" y="1388102"/>
                  </a:cubicBezTo>
                  <a:lnTo>
                    <a:pt x="51221" y="1375672"/>
                  </a:lnTo>
                  <a:lnTo>
                    <a:pt x="51221" y="1279660"/>
                  </a:lnTo>
                  <a:cubicBezTo>
                    <a:pt x="45649" y="1277517"/>
                    <a:pt x="39648" y="1274516"/>
                    <a:pt x="35362" y="1269802"/>
                  </a:cubicBezTo>
                  <a:cubicBezTo>
                    <a:pt x="18645" y="1253085"/>
                    <a:pt x="18645" y="1226082"/>
                    <a:pt x="35790" y="1208937"/>
                  </a:cubicBezTo>
                  <a:cubicBezTo>
                    <a:pt x="52507" y="1192221"/>
                    <a:pt x="79510" y="1192221"/>
                    <a:pt x="96226" y="1208937"/>
                  </a:cubicBezTo>
                  <a:cubicBezTo>
                    <a:pt x="112943" y="1225653"/>
                    <a:pt x="112943" y="1253085"/>
                    <a:pt x="96226" y="1269802"/>
                  </a:cubicBezTo>
                  <a:cubicBezTo>
                    <a:pt x="91940" y="1274088"/>
                    <a:pt x="86368" y="1277517"/>
                    <a:pt x="80796" y="1279660"/>
                  </a:cubicBezTo>
                  <a:lnTo>
                    <a:pt x="80796" y="1382101"/>
                  </a:lnTo>
                  <a:lnTo>
                    <a:pt x="80796" y="1388102"/>
                  </a:lnTo>
                  <a:lnTo>
                    <a:pt x="45220" y="1423678"/>
                  </a:lnTo>
                  <a:cubicBezTo>
                    <a:pt x="48220" y="1439537"/>
                    <a:pt x="51221" y="1455825"/>
                    <a:pt x="54650" y="1471684"/>
                  </a:cubicBezTo>
                  <a:lnTo>
                    <a:pt x="145518" y="1380816"/>
                  </a:lnTo>
                  <a:cubicBezTo>
                    <a:pt x="141232" y="1366242"/>
                    <a:pt x="144661" y="1349954"/>
                    <a:pt x="156234" y="1338382"/>
                  </a:cubicBezTo>
                  <a:cubicBezTo>
                    <a:pt x="168664" y="1325951"/>
                    <a:pt x="186666" y="1322951"/>
                    <a:pt x="202097" y="1328523"/>
                  </a:cubicBezTo>
                  <a:cubicBezTo>
                    <a:pt x="220956" y="1298519"/>
                    <a:pt x="239816" y="1268087"/>
                    <a:pt x="257818" y="1237655"/>
                  </a:cubicBezTo>
                  <a:cubicBezTo>
                    <a:pt x="268534" y="1219224"/>
                    <a:pt x="280535" y="1200793"/>
                    <a:pt x="285679" y="1179790"/>
                  </a:cubicBezTo>
                  <a:close/>
                  <a:moveTo>
                    <a:pt x="1349955" y="1571982"/>
                  </a:moveTo>
                  <a:lnTo>
                    <a:pt x="1349955" y="1571982"/>
                  </a:lnTo>
                  <a:cubicBezTo>
                    <a:pt x="1366671" y="1555266"/>
                    <a:pt x="1394103" y="1555266"/>
                    <a:pt x="1410819" y="1571982"/>
                  </a:cubicBezTo>
                  <a:cubicBezTo>
                    <a:pt x="1427536" y="1588699"/>
                    <a:pt x="1427536" y="1615702"/>
                    <a:pt x="1410391" y="1632418"/>
                  </a:cubicBezTo>
                  <a:cubicBezTo>
                    <a:pt x="1393674" y="1649135"/>
                    <a:pt x="1366671" y="1649135"/>
                    <a:pt x="1349955" y="1632418"/>
                  </a:cubicBezTo>
                  <a:cubicBezTo>
                    <a:pt x="1333238" y="1615702"/>
                    <a:pt x="1332810" y="1588699"/>
                    <a:pt x="1349955" y="1571982"/>
                  </a:cubicBezTo>
                  <a:close/>
                  <a:moveTo>
                    <a:pt x="1169932" y="900327"/>
                  </a:moveTo>
                  <a:cubicBezTo>
                    <a:pt x="1153216" y="917043"/>
                    <a:pt x="1126212" y="917043"/>
                    <a:pt x="1109496" y="900327"/>
                  </a:cubicBezTo>
                  <a:cubicBezTo>
                    <a:pt x="1092780" y="883611"/>
                    <a:pt x="1092351" y="856607"/>
                    <a:pt x="1109067" y="839462"/>
                  </a:cubicBezTo>
                  <a:cubicBezTo>
                    <a:pt x="1125784" y="822746"/>
                    <a:pt x="1153216" y="822746"/>
                    <a:pt x="1169932" y="839462"/>
                  </a:cubicBezTo>
                  <a:cubicBezTo>
                    <a:pt x="1186649" y="856607"/>
                    <a:pt x="1186649" y="883611"/>
                    <a:pt x="1169932" y="900327"/>
                  </a:cubicBezTo>
                  <a:close/>
                  <a:moveTo>
                    <a:pt x="1289090" y="786313"/>
                  </a:moveTo>
                  <a:cubicBezTo>
                    <a:pt x="1272374" y="803029"/>
                    <a:pt x="1245370" y="803029"/>
                    <a:pt x="1228225" y="786313"/>
                  </a:cubicBezTo>
                  <a:cubicBezTo>
                    <a:pt x="1211509" y="769596"/>
                    <a:pt x="1211509" y="742593"/>
                    <a:pt x="1228225" y="725448"/>
                  </a:cubicBezTo>
                  <a:cubicBezTo>
                    <a:pt x="1244942" y="708731"/>
                    <a:pt x="1272374" y="708731"/>
                    <a:pt x="1289090" y="725448"/>
                  </a:cubicBezTo>
                  <a:cubicBezTo>
                    <a:pt x="1305806" y="742593"/>
                    <a:pt x="1305806" y="769596"/>
                    <a:pt x="1289090" y="786313"/>
                  </a:cubicBezTo>
                  <a:close/>
                  <a:moveTo>
                    <a:pt x="1225653" y="1447681"/>
                  </a:moveTo>
                  <a:lnTo>
                    <a:pt x="1225653" y="1447681"/>
                  </a:lnTo>
                  <a:cubicBezTo>
                    <a:pt x="1242370" y="1430965"/>
                    <a:pt x="1269373" y="1430965"/>
                    <a:pt x="1286518" y="1447681"/>
                  </a:cubicBezTo>
                  <a:cubicBezTo>
                    <a:pt x="1303235" y="1464397"/>
                    <a:pt x="1303663" y="1491829"/>
                    <a:pt x="1286947" y="1508546"/>
                  </a:cubicBezTo>
                  <a:cubicBezTo>
                    <a:pt x="1270230" y="1525262"/>
                    <a:pt x="1242798" y="1524833"/>
                    <a:pt x="1226082" y="1508117"/>
                  </a:cubicBezTo>
                  <a:cubicBezTo>
                    <a:pt x="1208937" y="1491401"/>
                    <a:pt x="1208937" y="1464397"/>
                    <a:pt x="1225653" y="1447681"/>
                  </a:cubicBezTo>
                  <a:close/>
                  <a:moveTo>
                    <a:pt x="1107782" y="1328095"/>
                  </a:moveTo>
                  <a:cubicBezTo>
                    <a:pt x="1124498" y="1311378"/>
                    <a:pt x="1151501" y="1311378"/>
                    <a:pt x="1168218" y="1328095"/>
                  </a:cubicBezTo>
                  <a:cubicBezTo>
                    <a:pt x="1184934" y="1344811"/>
                    <a:pt x="1184934" y="1371814"/>
                    <a:pt x="1168218" y="1388959"/>
                  </a:cubicBezTo>
                  <a:cubicBezTo>
                    <a:pt x="1151501" y="1405676"/>
                    <a:pt x="1124498" y="1405676"/>
                    <a:pt x="1107353" y="1388959"/>
                  </a:cubicBezTo>
                  <a:cubicBezTo>
                    <a:pt x="1090637" y="1371814"/>
                    <a:pt x="1091065" y="1344811"/>
                    <a:pt x="1107782" y="1328095"/>
                  </a:cubicBezTo>
                  <a:close/>
                  <a:moveTo>
                    <a:pt x="981766" y="1203793"/>
                  </a:moveTo>
                  <a:cubicBezTo>
                    <a:pt x="998482" y="1187077"/>
                    <a:pt x="1025914" y="1187077"/>
                    <a:pt x="1042630" y="1204222"/>
                  </a:cubicBezTo>
                  <a:cubicBezTo>
                    <a:pt x="1059347" y="1220938"/>
                    <a:pt x="1059347" y="1247942"/>
                    <a:pt x="1042630" y="1265087"/>
                  </a:cubicBezTo>
                  <a:cubicBezTo>
                    <a:pt x="1025914" y="1281803"/>
                    <a:pt x="998911" y="1281803"/>
                    <a:pt x="982194" y="1265087"/>
                  </a:cubicBezTo>
                  <a:cubicBezTo>
                    <a:pt x="965478" y="1247942"/>
                    <a:pt x="965049" y="1220510"/>
                    <a:pt x="981766" y="12037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0D3826F-7EDC-457B-BB39-D61B93BC8C29}"/>
                </a:ext>
              </a:extLst>
            </p:cNvPr>
            <p:cNvSpPr/>
            <p:nvPr/>
          </p:nvSpPr>
          <p:spPr>
            <a:xfrm>
              <a:off x="4940213" y="2140339"/>
              <a:ext cx="81439" cy="124301"/>
            </a:xfrm>
            <a:custGeom>
              <a:avLst/>
              <a:gdLst>
                <a:gd name="connsiteX0" fmla="*/ 13502 w 81438"/>
                <a:gd name="connsiteY0" fmla="*/ 124944 h 124301"/>
                <a:gd name="connsiteX1" fmla="*/ 13502 w 81438"/>
                <a:gd name="connsiteY1" fmla="*/ 124944 h 124301"/>
                <a:gd name="connsiteX2" fmla="*/ 20360 w 81438"/>
                <a:gd name="connsiteY2" fmla="*/ 108228 h 124301"/>
                <a:gd name="connsiteX3" fmla="*/ 64937 w 81438"/>
                <a:gd name="connsiteY3" fmla="*/ 29361 h 124301"/>
                <a:gd name="connsiteX4" fmla="*/ 80796 w 81438"/>
                <a:gd name="connsiteY4" fmla="*/ 3215 h 124301"/>
                <a:gd name="connsiteX5" fmla="*/ 3215 w 81438"/>
                <a:gd name="connsiteY5" fmla="*/ 80796 h 124301"/>
                <a:gd name="connsiteX6" fmla="*/ 13502 w 81438"/>
                <a:gd name="connsiteY6" fmla="*/ 124944 h 12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438" h="124301">
                  <a:moveTo>
                    <a:pt x="13502" y="124944"/>
                  </a:moveTo>
                  <a:lnTo>
                    <a:pt x="13502" y="124944"/>
                  </a:lnTo>
                  <a:cubicBezTo>
                    <a:pt x="15645" y="119372"/>
                    <a:pt x="17788" y="113800"/>
                    <a:pt x="20360" y="108228"/>
                  </a:cubicBezTo>
                  <a:cubicBezTo>
                    <a:pt x="33218" y="80796"/>
                    <a:pt x="49506" y="55078"/>
                    <a:pt x="64937" y="29361"/>
                  </a:cubicBezTo>
                  <a:cubicBezTo>
                    <a:pt x="70080" y="20788"/>
                    <a:pt x="75652" y="11787"/>
                    <a:pt x="80796" y="3215"/>
                  </a:cubicBezTo>
                  <a:lnTo>
                    <a:pt x="3215" y="80796"/>
                  </a:lnTo>
                  <a:cubicBezTo>
                    <a:pt x="6644" y="94940"/>
                    <a:pt x="10073" y="109942"/>
                    <a:pt x="13502" y="1249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vi-VN" sz="1350" dirty="0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B74CBDC-75B9-4A70-A80F-D64D39E2FBAC}"/>
              </a:ext>
            </a:extLst>
          </p:cNvPr>
          <p:cNvGrpSpPr/>
          <p:nvPr/>
        </p:nvGrpSpPr>
        <p:grpSpPr>
          <a:xfrm>
            <a:off x="1211918" y="4016501"/>
            <a:ext cx="4024137" cy="587574"/>
            <a:chOff x="1848112" y="1575921"/>
            <a:chExt cx="5365516" cy="861774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E961F6A-816F-4C00-85F9-983F2A3116CA}"/>
                </a:ext>
              </a:extLst>
            </p:cNvPr>
            <p:cNvSpPr txBox="1"/>
            <p:nvPr/>
          </p:nvSpPr>
          <p:spPr>
            <a:xfrm>
              <a:off x="2705936" y="1702317"/>
              <a:ext cx="4507692" cy="586827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Demo</a:t>
              </a:r>
              <a:endParaRPr lang="vi-VN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2946EA0-050C-456B-99A8-93271175B5AE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861774"/>
            </a:xfrm>
            <a:prstGeom prst="rect">
              <a:avLst/>
            </a:prstGeom>
            <a:noFill/>
          </p:spPr>
          <p:txBody>
            <a:bodyPr wrap="square" lIns="81000" rIns="81000" rtlCol="0">
              <a:spAutoFit/>
            </a:bodyPr>
            <a:lstStyle/>
            <a:p>
              <a:pPr algn="ctr"/>
              <a:r>
                <a:rPr lang="vi-VN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vi-VN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21995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89047" y="-35092"/>
            <a:ext cx="7331993" cy="1636048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5348178" y="2947988"/>
            <a:ext cx="57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ko-KR" altLang="en-US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4250637" y="3619653"/>
            <a:ext cx="567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ko-KR" altLang="en-US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2819310" y="5079119"/>
            <a:ext cx="567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lang="ko-KR" altLang="en-US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DAA64899-B642-4CE0-B60D-CE3AA5CFAB09}"/>
              </a:ext>
            </a:extLst>
          </p:cNvPr>
          <p:cNvSpPr/>
          <p:nvPr/>
        </p:nvSpPr>
        <p:spPr>
          <a:xfrm rot="5400000">
            <a:off x="2899513" y="2209773"/>
            <a:ext cx="252230" cy="45220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97004" y="2092623"/>
            <a:ext cx="32647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DAA64899-B642-4CE0-B60D-CE3AA5CFAB09}"/>
              </a:ext>
            </a:extLst>
          </p:cNvPr>
          <p:cNvSpPr/>
          <p:nvPr/>
        </p:nvSpPr>
        <p:spPr>
          <a:xfrm rot="5400000">
            <a:off x="2862079" y="3685137"/>
            <a:ext cx="252230" cy="45220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366292" y="3561567"/>
            <a:ext cx="326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</a:t>
            </a:r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DAA64899-B642-4CE0-B60D-CE3AA5CFAB09}"/>
              </a:ext>
            </a:extLst>
          </p:cNvPr>
          <p:cNvSpPr/>
          <p:nvPr/>
        </p:nvSpPr>
        <p:spPr>
          <a:xfrm rot="5400000">
            <a:off x="2899513" y="4884133"/>
            <a:ext cx="252230" cy="45220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72502" y="4787068"/>
            <a:ext cx="3264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Dữ 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60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  <p:bldP spid="36" grpId="0"/>
      <p:bldP spid="37" grpId="0" animBg="1"/>
      <p:bldP spid="38" grpId="0"/>
      <p:bldP spid="39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87811" y="1"/>
            <a:ext cx="7331993" cy="1636048"/>
          </a:xfrm>
        </p:spPr>
        <p:txBody>
          <a:bodyPr>
            <a:normAutofit/>
          </a:bodyPr>
          <a:lstStyle/>
          <a:p>
            <a:r>
              <a:rPr lang="vi-VN" sz="2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QUẢN LÝ </a:t>
            </a:r>
            <a:r>
              <a:rPr lang="en-US" sz="2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CÔNG VIỆC</a:t>
            </a:r>
            <a:endParaRPr lang="vi-VN" sz="28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5348178" y="2947988"/>
            <a:ext cx="57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1500" b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4250637" y="3619653"/>
            <a:ext cx="567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1500" b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2819310" y="5079119"/>
            <a:ext cx="567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1500" b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71666132"/>
              </p:ext>
            </p:extLst>
          </p:nvPr>
        </p:nvGraphicFramePr>
        <p:xfrm>
          <a:off x="780657" y="1639241"/>
          <a:ext cx="7507192" cy="4884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48401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D4C23-81FB-460B-A16B-715818231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1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3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3B8B0-5ABB-4175-9609-41D320F2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1309687"/>
            <a:ext cx="7115175" cy="450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073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2E871-BF84-47EF-8EBE-D7BBF73D95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797"/>
            <a:ext cx="9144000" cy="484279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3E4BDAC9-1C3A-4981-A0BA-735309EEDE93}"/>
              </a:ext>
            </a:extLst>
          </p:cNvPr>
          <p:cNvSpPr/>
          <p:nvPr/>
        </p:nvSpPr>
        <p:spPr>
          <a:xfrm>
            <a:off x="4463327" y="4324097"/>
            <a:ext cx="209874" cy="19646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9D06C83-5877-4F4A-9FC5-533EA8AD484C}"/>
              </a:ext>
            </a:extLst>
          </p:cNvPr>
          <p:cNvSpPr/>
          <p:nvPr/>
        </p:nvSpPr>
        <p:spPr>
          <a:xfrm>
            <a:off x="7450482" y="4345881"/>
            <a:ext cx="220661" cy="16949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6D62D-0A1D-41AD-9950-681910D0C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56" y="507076"/>
            <a:ext cx="8252008" cy="561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3903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87811" y="1"/>
            <a:ext cx="7331993" cy="1636048"/>
          </a:xfrm>
        </p:spPr>
        <p:txBody>
          <a:bodyPr>
            <a:normAutofit/>
          </a:bodyPr>
          <a:lstStyle/>
          <a:p>
            <a:pPr algn="ctr"/>
            <a:r>
              <a:rPr lang="en-US" sz="2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LUỒNG PHÊ DUYỆT ĐĂNG KÝ</a:t>
            </a:r>
            <a:endParaRPr lang="vi-VN" sz="28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BCF366-0633-4C3C-836D-F8102178D00B}"/>
              </a:ext>
            </a:extLst>
          </p:cNvPr>
          <p:cNvSpPr txBox="1"/>
          <p:nvPr/>
        </p:nvSpPr>
        <p:spPr>
          <a:xfrm>
            <a:off x="5348178" y="2947988"/>
            <a:ext cx="5739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1500" b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36E248-E474-43B4-8954-29D592A20AAC}"/>
              </a:ext>
            </a:extLst>
          </p:cNvPr>
          <p:cNvSpPr txBox="1"/>
          <p:nvPr/>
        </p:nvSpPr>
        <p:spPr>
          <a:xfrm>
            <a:off x="4250637" y="3619653"/>
            <a:ext cx="567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1500" b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66E9D8-D525-42FB-87A4-B6B3C9FA1AD7}"/>
              </a:ext>
            </a:extLst>
          </p:cNvPr>
          <p:cNvSpPr txBox="1"/>
          <p:nvPr/>
        </p:nvSpPr>
        <p:spPr>
          <a:xfrm>
            <a:off x="2819310" y="5079119"/>
            <a:ext cx="5672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ko-KR" sz="1500" b="1" noProof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B0882-13C8-4527-9E87-766D9A9BC7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845" y="1455717"/>
            <a:ext cx="7917873" cy="482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0415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over and End Slide Master">
  <a:themeElements>
    <a:clrScheme name="AI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ALLPPT-COLOR-A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6B7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Contents Slide Master">
  <a:themeElements>
    <a:clrScheme name="ALLPPT-NEWYOR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AB8"/>
      </a:accent1>
      <a:accent2>
        <a:srgbClr val="58CCFE"/>
      </a:accent2>
      <a:accent3>
        <a:srgbClr val="68D6D8"/>
      </a:accent3>
      <a:accent4>
        <a:srgbClr val="006AB8"/>
      </a:accent4>
      <a:accent5>
        <a:srgbClr val="58CCFE"/>
      </a:accent5>
      <a:accent6>
        <a:srgbClr val="68D6D8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Cover and End Slide Master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Contents Slide Master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Contents Slide Master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5956</TotalTime>
  <Words>200</Words>
  <Application>Microsoft Office PowerPoint</Application>
  <PresentationFormat>On-screen Show (4:3)</PresentationFormat>
  <Paragraphs>57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12</vt:i4>
      </vt:variant>
    </vt:vector>
  </HeadingPairs>
  <TitlesOfParts>
    <vt:vector size="29" baseType="lpstr">
      <vt:lpstr>Arial</vt:lpstr>
      <vt:lpstr>Calibri</vt:lpstr>
      <vt:lpstr>Calibri Light</vt:lpstr>
      <vt:lpstr>Montserrat</vt:lpstr>
      <vt:lpstr>Montserrat ExtraBold</vt:lpstr>
      <vt:lpstr>Montserrat Light</vt:lpstr>
      <vt:lpstr>Times New Roman</vt:lpstr>
      <vt:lpstr>Wingdings 3</vt:lpstr>
      <vt:lpstr>Cover and End Slide Master</vt:lpstr>
      <vt:lpstr>Contents Slide Master</vt:lpstr>
      <vt:lpstr>Section Break Slide Master</vt:lpstr>
      <vt:lpstr>1_Contents Slide Master</vt:lpstr>
      <vt:lpstr>Juliet template</vt:lpstr>
      <vt:lpstr>2_Contents Slide Master</vt:lpstr>
      <vt:lpstr>1_Cover and End Slide Master</vt:lpstr>
      <vt:lpstr>3_Contents Slide Master</vt:lpstr>
      <vt:lpstr>4_Contents Slide Master</vt:lpstr>
      <vt:lpstr>MAI ĂN VẶT</vt:lpstr>
      <vt:lpstr>KÍNH CHÀO ANH CHỊ VÀ CÁC BẠN!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WATCHING!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PHI LÊ KIM</cp:lastModifiedBy>
  <cp:revision>395</cp:revision>
  <dcterms:created xsi:type="dcterms:W3CDTF">2018-04-24T17:14:44Z</dcterms:created>
  <dcterms:modified xsi:type="dcterms:W3CDTF">2021-07-24T03:31:50Z</dcterms:modified>
</cp:coreProperties>
</file>